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5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5143500" cx="9144000"/>
  <p:notesSz cx="9309100" cy="70231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guide id="3" orient="horz" pos="350">
          <p15:clr>
            <a:srgbClr val="A4A3A4"/>
          </p15:clr>
        </p15:guide>
        <p15:guide id="4" orient="horz" pos="940">
          <p15:clr>
            <a:srgbClr val="A4A3A4"/>
          </p15:clr>
        </p15:guide>
        <p15:guide id="5" orient="horz" pos="2935">
          <p15:clr>
            <a:srgbClr val="A4A3A4"/>
          </p15:clr>
        </p15:guide>
        <p15:guide id="6" pos="340">
          <p15:clr>
            <a:srgbClr val="A4A3A4"/>
          </p15:clr>
        </p15:guide>
        <p15:guide id="7" pos="5420">
          <p15:clr>
            <a:srgbClr val="A4A3A4"/>
          </p15:clr>
        </p15:guide>
      </p15:sldGuideLst>
    </p:ext>
    <p:ext uri="http://customooxmlschemas.google.com/">
      <go:slidesCustomData xmlns:go="http://customooxmlschemas.google.com/" r:id="rId26" roundtripDataSignature="AMtx7miltBPuGBhwBvs6lctMPQnpfGqF8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350" orient="horz"/>
        <p:guide pos="940" orient="horz"/>
        <p:guide pos="2935" orient="horz"/>
        <p:guide pos="340"/>
        <p:guide pos="542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customschemas.google.com/relationships/presentationmetadata" Target="metadata"/><Relationship Id="rId25" Type="http://schemas.openxmlformats.org/officeDocument/2006/relationships/slide" Target="slides/slide19.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4033838" cy="35083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273675" y="0"/>
            <a:ext cx="4033838" cy="35083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312988" y="527050"/>
            <a:ext cx="4683125" cy="26336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30275" y="3335338"/>
            <a:ext cx="7448550" cy="316071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670675"/>
            <a:ext cx="4033838" cy="350838"/>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273675" y="6670675"/>
            <a:ext cx="4033838" cy="350838"/>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1:notes"/>
          <p:cNvSpPr/>
          <p:nvPr>
            <p:ph idx="2" type="sldImg"/>
          </p:nvPr>
        </p:nvSpPr>
        <p:spPr>
          <a:xfrm>
            <a:off x="2312988" y="527050"/>
            <a:ext cx="4683125" cy="26336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p1:notes"/>
          <p:cNvSpPr txBox="1"/>
          <p:nvPr>
            <p:ph idx="1" type="body"/>
          </p:nvPr>
        </p:nvSpPr>
        <p:spPr>
          <a:xfrm>
            <a:off x="930275" y="3335338"/>
            <a:ext cx="7448550" cy="3160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p1:notes"/>
          <p:cNvSpPr txBox="1"/>
          <p:nvPr>
            <p:ph idx="12" type="sldNum"/>
          </p:nvPr>
        </p:nvSpPr>
        <p:spPr>
          <a:xfrm>
            <a:off x="5273675" y="6670675"/>
            <a:ext cx="4033838" cy="35083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0:notes"/>
          <p:cNvSpPr/>
          <p:nvPr>
            <p:ph idx="2" type="sldImg"/>
          </p:nvPr>
        </p:nvSpPr>
        <p:spPr>
          <a:xfrm>
            <a:off x="2312988" y="527050"/>
            <a:ext cx="4683125" cy="26336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4" name="Google Shape;234;p10:notes"/>
          <p:cNvSpPr txBox="1"/>
          <p:nvPr>
            <p:ph idx="1" type="body"/>
          </p:nvPr>
        </p:nvSpPr>
        <p:spPr>
          <a:xfrm>
            <a:off x="930275" y="3335338"/>
            <a:ext cx="7448550" cy="3160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t>Ideally, the Plans section worries about what is going to happen next. </a:t>
            </a:r>
            <a:endParaRPr/>
          </a:p>
          <a:p>
            <a:pPr indent="0" lvl="0" marL="0" rtl="0" algn="l">
              <a:spcBef>
                <a:spcPts val="0"/>
              </a:spcBef>
              <a:spcAft>
                <a:spcPts val="0"/>
              </a:spcAft>
              <a:buNone/>
            </a:pPr>
            <a:r>
              <a:rPr lang="en-US" sz="1200"/>
              <a:t> - 24 to 72 hours (or more!) is our jam. </a:t>
            </a:r>
            <a:endParaRPr/>
          </a:p>
          <a:p>
            <a:pPr indent="0" lvl="0" marL="0" rtl="0" algn="l">
              <a:spcBef>
                <a:spcPts val="0"/>
              </a:spcBef>
              <a:spcAft>
                <a:spcPts val="0"/>
              </a:spcAft>
              <a:buNone/>
            </a:pPr>
            <a:r>
              <a:t/>
            </a:r>
            <a:endParaRPr/>
          </a:p>
        </p:txBody>
      </p:sp>
      <p:sp>
        <p:nvSpPr>
          <p:cNvPr id="235" name="Google Shape;235;p10:notes"/>
          <p:cNvSpPr txBox="1"/>
          <p:nvPr>
            <p:ph idx="12" type="sldNum"/>
          </p:nvPr>
        </p:nvSpPr>
        <p:spPr>
          <a:xfrm>
            <a:off x="5273675" y="6670675"/>
            <a:ext cx="4033838" cy="35083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1:notes"/>
          <p:cNvSpPr/>
          <p:nvPr>
            <p:ph idx="2" type="sldImg"/>
          </p:nvPr>
        </p:nvSpPr>
        <p:spPr>
          <a:xfrm>
            <a:off x="2312988" y="527050"/>
            <a:ext cx="4683125" cy="26336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 name="Google Shape;242;p11:notes"/>
          <p:cNvSpPr txBox="1"/>
          <p:nvPr>
            <p:ph idx="1" type="body"/>
          </p:nvPr>
        </p:nvSpPr>
        <p:spPr>
          <a:xfrm>
            <a:off x="930275" y="3335338"/>
            <a:ext cx="7448550" cy="3160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PECC through the Watchstation is always at Activation Level 1 – Routine. This provides 24/7/365 monitoring of events to determine impacts or potential impacts to Alberta and/or Albertans. </a:t>
            </a:r>
            <a:endParaRPr/>
          </a:p>
          <a:p>
            <a:pPr indent="0" lvl="0" marL="0" rtl="0" algn="l">
              <a:spcBef>
                <a:spcPts val="0"/>
              </a:spcBef>
              <a:spcAft>
                <a:spcPts val="0"/>
              </a:spcAft>
              <a:buNone/>
            </a:pPr>
            <a:r>
              <a:rPr lang="en-US"/>
              <a:t>The Provincial Duty Officers analyze incoming information, collate it, synthesize it, and provide recommendations to the management and executive teams.</a:t>
            </a:r>
            <a:endParaRPr/>
          </a:p>
          <a:p>
            <a:pPr indent="0" lvl="0" marL="0" rtl="0" algn="l">
              <a:spcBef>
                <a:spcPts val="0"/>
              </a:spcBef>
              <a:spcAft>
                <a:spcPts val="0"/>
              </a:spcAft>
              <a:buNone/>
            </a:pPr>
            <a:r>
              <a:rPr lang="en-US"/>
              <a:t>Utilizing their judgement and initiative information may be pushed out to stakeholders to help build overall situational awareness.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During PECC Activation Levels 2-4 the PECC acts in an coordination role to enable success for the Lead Organization and Supporting Organizations.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Province of Alberta has only had 3 Provincial States of Emergency - The 2013 Southern Alberta Floods, the 2016 Fort McMurray Wildfire, the 2023 Alberta Spring Wildfires </a:t>
            </a:r>
            <a:endParaRPr/>
          </a:p>
          <a:p>
            <a:pPr indent="0" lvl="0" marL="0" rtl="0" algn="l">
              <a:spcBef>
                <a:spcPts val="0"/>
              </a:spcBef>
              <a:spcAft>
                <a:spcPts val="0"/>
              </a:spcAft>
              <a:buNone/>
            </a:pPr>
            <a:r>
              <a:rPr lang="en-US"/>
              <a:t>On these occasions AEMA on behalf of the Government of Alberta becomes the lead organization instead of being the coordinating organization. </a:t>
            </a:r>
            <a:endParaRPr/>
          </a:p>
          <a:p>
            <a:pPr indent="0" lvl="0" marL="0" rtl="0" algn="l">
              <a:spcBef>
                <a:spcPts val="0"/>
              </a:spcBef>
              <a:spcAft>
                <a:spcPts val="0"/>
              </a:spcAft>
              <a:buNone/>
            </a:pPr>
            <a:r>
              <a:t/>
            </a:r>
            <a:endParaRPr/>
          </a:p>
        </p:txBody>
      </p:sp>
      <p:sp>
        <p:nvSpPr>
          <p:cNvPr id="243" name="Google Shape;243;p11:notes"/>
          <p:cNvSpPr txBox="1"/>
          <p:nvPr>
            <p:ph idx="12" type="sldNum"/>
          </p:nvPr>
        </p:nvSpPr>
        <p:spPr>
          <a:xfrm>
            <a:off x="5273675" y="6670675"/>
            <a:ext cx="4033838" cy="35083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2:notes"/>
          <p:cNvSpPr txBox="1"/>
          <p:nvPr>
            <p:ph idx="1" type="body"/>
          </p:nvPr>
        </p:nvSpPr>
        <p:spPr>
          <a:xfrm>
            <a:off x="930275" y="3335338"/>
            <a:ext cx="7448550" cy="3160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p12:notes"/>
          <p:cNvSpPr/>
          <p:nvPr>
            <p:ph idx="2" type="sldImg"/>
          </p:nvPr>
        </p:nvSpPr>
        <p:spPr>
          <a:xfrm>
            <a:off x="2312988" y="527050"/>
            <a:ext cx="4683125" cy="26336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3:notes"/>
          <p:cNvSpPr/>
          <p:nvPr>
            <p:ph idx="2" type="sldImg"/>
          </p:nvPr>
        </p:nvSpPr>
        <p:spPr>
          <a:xfrm>
            <a:off x="2312988" y="527050"/>
            <a:ext cx="4683125" cy="26336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6" name="Google Shape;256;p13:notes"/>
          <p:cNvSpPr txBox="1"/>
          <p:nvPr>
            <p:ph idx="1" type="body"/>
          </p:nvPr>
        </p:nvSpPr>
        <p:spPr>
          <a:xfrm>
            <a:off x="930275" y="3335338"/>
            <a:ext cx="7448550" cy="3160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Describe, generally, difference between two sides of the branch and the units/program areas.</a:t>
            </a:r>
            <a:endParaRPr/>
          </a:p>
        </p:txBody>
      </p:sp>
      <p:sp>
        <p:nvSpPr>
          <p:cNvPr id="257" name="Google Shape;257;p13:notes"/>
          <p:cNvSpPr txBox="1"/>
          <p:nvPr>
            <p:ph idx="12" type="sldNum"/>
          </p:nvPr>
        </p:nvSpPr>
        <p:spPr>
          <a:xfrm>
            <a:off x="5273675" y="6670675"/>
            <a:ext cx="4033838" cy="35083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4:notes"/>
          <p:cNvSpPr/>
          <p:nvPr>
            <p:ph idx="2" type="sldImg"/>
          </p:nvPr>
        </p:nvSpPr>
        <p:spPr>
          <a:xfrm>
            <a:off x="2312988" y="527050"/>
            <a:ext cx="4683125" cy="26336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 name="Google Shape;271;p14:notes"/>
          <p:cNvSpPr txBox="1"/>
          <p:nvPr>
            <p:ph idx="1" type="body"/>
          </p:nvPr>
        </p:nvSpPr>
        <p:spPr>
          <a:xfrm>
            <a:off x="930275" y="3335338"/>
            <a:ext cx="7448550" cy="3160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a:t>Explain Field Ops units in detail…</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Mention that there are a few “dotted lines” as well i.e. CEMP coord and Field Coord reporting directly to Director.</a:t>
            </a:r>
            <a:endParaRPr/>
          </a:p>
        </p:txBody>
      </p:sp>
      <p:sp>
        <p:nvSpPr>
          <p:cNvPr id="272" name="Google Shape;272;p14:notes"/>
          <p:cNvSpPr txBox="1"/>
          <p:nvPr>
            <p:ph idx="12" type="sldNum"/>
          </p:nvPr>
        </p:nvSpPr>
        <p:spPr>
          <a:xfrm>
            <a:off x="5273675" y="6670675"/>
            <a:ext cx="4033838" cy="35083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5:notes"/>
          <p:cNvSpPr/>
          <p:nvPr>
            <p:ph idx="2" type="sldImg"/>
          </p:nvPr>
        </p:nvSpPr>
        <p:spPr>
          <a:xfrm>
            <a:off x="2312988" y="527050"/>
            <a:ext cx="4683125" cy="26336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5" name="Google Shape;285;p15:notes"/>
          <p:cNvSpPr txBox="1"/>
          <p:nvPr>
            <p:ph idx="1" type="body"/>
          </p:nvPr>
        </p:nvSpPr>
        <p:spPr>
          <a:xfrm>
            <a:off x="930275" y="3335338"/>
            <a:ext cx="7448550" cy="3160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Field Operations is the public face of AEMA.</a:t>
            </a:r>
            <a:endParaRPr/>
          </a:p>
          <a:p>
            <a:pPr indent="0" lvl="0" marL="0" rtl="0" algn="l">
              <a:spcBef>
                <a:spcPts val="0"/>
              </a:spcBef>
              <a:spcAft>
                <a:spcPts val="0"/>
              </a:spcAft>
              <a:buNone/>
            </a:pPr>
            <a:r>
              <a:rPr lang="en-US"/>
              <a:t>When disaster strikes, Field Officers are the primary point of contact for communities throughout the province and are trained to provide advice and guidance to municipal Directors of Emergency Management. They liaise between the PECC and the Communities during events and provide detailed situation reports to the PECC.</a:t>
            </a:r>
            <a:endParaRPr/>
          </a:p>
          <a:p>
            <a:pPr indent="0" lvl="0" marL="0" rtl="0" algn="l">
              <a:spcBef>
                <a:spcPts val="0"/>
              </a:spcBef>
              <a:spcAft>
                <a:spcPts val="0"/>
              </a:spcAft>
              <a:buNone/>
            </a:pPr>
            <a:r>
              <a:rPr lang="en-US"/>
              <a:t>Field Operations also delivers training and emergency expertise to municipal elected officials and regional All-Hazard Incident Management Teams. </a:t>
            </a:r>
            <a:endParaRPr/>
          </a:p>
          <a:p>
            <a:pPr indent="0" lvl="0" marL="0" rtl="0" algn="l">
              <a:spcBef>
                <a:spcPts val="0"/>
              </a:spcBef>
              <a:spcAft>
                <a:spcPts val="0"/>
              </a:spcAft>
              <a:buNone/>
            </a:pPr>
            <a:r>
              <a:rPr lang="en-US"/>
              <a:t>Field Officers also assist communities when there is a need to declare a State of Local Emergency or where an Alberta Emergency Alert is required. </a:t>
            </a:r>
            <a:endParaRPr/>
          </a:p>
        </p:txBody>
      </p:sp>
      <p:sp>
        <p:nvSpPr>
          <p:cNvPr id="286" name="Google Shape;286;p15:notes"/>
          <p:cNvSpPr txBox="1"/>
          <p:nvPr>
            <p:ph idx="12" type="sldNum"/>
          </p:nvPr>
        </p:nvSpPr>
        <p:spPr>
          <a:xfrm>
            <a:off x="5273675" y="6670675"/>
            <a:ext cx="4033838" cy="35083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6:notes"/>
          <p:cNvSpPr/>
          <p:nvPr>
            <p:ph idx="2" type="sldImg"/>
          </p:nvPr>
        </p:nvSpPr>
        <p:spPr>
          <a:xfrm>
            <a:off x="2312988" y="527050"/>
            <a:ext cx="4683125" cy="26336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3" name="Google Shape;293;p16:notes"/>
          <p:cNvSpPr txBox="1"/>
          <p:nvPr>
            <p:ph idx="1" type="body"/>
          </p:nvPr>
        </p:nvSpPr>
        <p:spPr>
          <a:xfrm>
            <a:off x="930275" y="3335338"/>
            <a:ext cx="7448550" cy="3160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t>As you can see on this slide our field officers are very, very busy.   The 16 Field Officers are located throughout the province in </a:t>
            </a:r>
            <a:r>
              <a:rPr b="1" lang="en-US" sz="1200"/>
              <a:t>7 geographic regions and 3 First Nation </a:t>
            </a:r>
            <a:r>
              <a:rPr lang="en-US" sz="1200"/>
              <a:t>Regions.</a:t>
            </a:r>
            <a:endParaRPr/>
          </a:p>
          <a:p>
            <a:pPr indent="0" lvl="0" marL="0" rtl="0" algn="l">
              <a:spcBef>
                <a:spcPts val="0"/>
              </a:spcBef>
              <a:spcAft>
                <a:spcPts val="0"/>
              </a:spcAft>
              <a:buNone/>
            </a:pPr>
            <a:r>
              <a:rPr lang="en-US" sz="1200"/>
              <a:t>Due the size of the province and the resulting distance between the communities, AEMA Field Officers have travelled </a:t>
            </a:r>
            <a:r>
              <a:rPr b="1" lang="en-US" sz="1200"/>
              <a:t>over 650,000 kms so far this year</a:t>
            </a:r>
            <a:r>
              <a:rPr lang="en-US" sz="1200"/>
              <a:t>, on Alberta roads, in service to Albertans.  </a:t>
            </a:r>
            <a:endParaRPr/>
          </a:p>
          <a:p>
            <a:pPr indent="0" lvl="0" marL="0" rtl="0" algn="l">
              <a:spcBef>
                <a:spcPts val="0"/>
              </a:spcBef>
              <a:spcAft>
                <a:spcPts val="0"/>
              </a:spcAft>
              <a:buNone/>
            </a:pPr>
            <a:r>
              <a:rPr lang="en-US" sz="1200"/>
              <a:t>During the 2013 floods we had approximately a </a:t>
            </a:r>
            <a:r>
              <a:rPr b="1" lang="en-US" sz="1200"/>
              <a:t>dozen Field Officers deployed to southern </a:t>
            </a:r>
            <a:r>
              <a:rPr lang="en-US" sz="1200"/>
              <a:t>Alberta.  I know, 12 of 16 doesn’t sound like very many, </a:t>
            </a:r>
            <a:r>
              <a:rPr b="1" lang="en-US" sz="1200"/>
              <a:t>but in 2013 we only had 9 </a:t>
            </a:r>
            <a:r>
              <a:rPr lang="en-US" sz="1200"/>
              <a:t>Field Officers, not 16, in a </a:t>
            </a:r>
            <a:r>
              <a:rPr b="1" lang="en-US" sz="1200"/>
              <a:t>tremendous show of dedication to Albertans, a few came out of retirement to provide assistance.</a:t>
            </a:r>
            <a:endParaRPr/>
          </a:p>
          <a:p>
            <a:pPr indent="0" lvl="0" marL="0" rtl="0" algn="l">
              <a:spcBef>
                <a:spcPts val="0"/>
              </a:spcBef>
              <a:spcAft>
                <a:spcPts val="0"/>
              </a:spcAft>
              <a:buNone/>
            </a:pPr>
            <a:r>
              <a:rPr b="1" lang="en-US" sz="1200"/>
              <a:t>During the Fort McMurray Wildfires in 2016, initially 8 Field Officers were directly or indirectly engaged in the RMWB. Due to the duration of the incident other FO were used to relieve those in RMWB and to maintain coverage over the rest of the province. </a:t>
            </a:r>
            <a:endParaRPr b="1" sz="1200"/>
          </a:p>
          <a:p>
            <a:pPr indent="0" lvl="0" marL="0" rtl="0" algn="l">
              <a:spcBef>
                <a:spcPts val="0"/>
              </a:spcBef>
              <a:spcAft>
                <a:spcPts val="0"/>
              </a:spcAft>
              <a:buNone/>
            </a:pPr>
            <a:r>
              <a:t/>
            </a:r>
            <a:endParaRPr/>
          </a:p>
        </p:txBody>
      </p:sp>
      <p:sp>
        <p:nvSpPr>
          <p:cNvPr id="294" name="Google Shape;294;p16:notes"/>
          <p:cNvSpPr txBox="1"/>
          <p:nvPr>
            <p:ph idx="12" type="sldNum"/>
          </p:nvPr>
        </p:nvSpPr>
        <p:spPr>
          <a:xfrm>
            <a:off x="5273675" y="6670675"/>
            <a:ext cx="4033838" cy="35083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7:notes"/>
          <p:cNvSpPr txBox="1"/>
          <p:nvPr>
            <p:ph idx="1" type="body"/>
          </p:nvPr>
        </p:nvSpPr>
        <p:spPr>
          <a:xfrm>
            <a:off x="930275" y="3335338"/>
            <a:ext cx="7448550" cy="3160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3" name="Google Shape;303;p17:notes"/>
          <p:cNvSpPr/>
          <p:nvPr>
            <p:ph idx="2" type="sldImg"/>
          </p:nvPr>
        </p:nvSpPr>
        <p:spPr>
          <a:xfrm>
            <a:off x="2312988" y="527050"/>
            <a:ext cx="4683125" cy="26336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18:notes"/>
          <p:cNvSpPr/>
          <p:nvPr>
            <p:ph idx="2" type="sldImg"/>
          </p:nvPr>
        </p:nvSpPr>
        <p:spPr>
          <a:xfrm>
            <a:off x="2312988" y="527050"/>
            <a:ext cx="4683125" cy="26336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0" name="Google Shape;310;p18:notes"/>
          <p:cNvSpPr txBox="1"/>
          <p:nvPr>
            <p:ph idx="1" type="body"/>
          </p:nvPr>
        </p:nvSpPr>
        <p:spPr>
          <a:xfrm>
            <a:off x="930275" y="3335338"/>
            <a:ext cx="7448550" cy="3160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1" name="Google Shape;311;p18:notes"/>
          <p:cNvSpPr txBox="1"/>
          <p:nvPr>
            <p:ph idx="12" type="sldNum"/>
          </p:nvPr>
        </p:nvSpPr>
        <p:spPr>
          <a:xfrm>
            <a:off x="5273675" y="6670675"/>
            <a:ext cx="4033838" cy="35083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20:notes"/>
          <p:cNvSpPr txBox="1"/>
          <p:nvPr>
            <p:ph idx="1" type="body"/>
          </p:nvPr>
        </p:nvSpPr>
        <p:spPr>
          <a:xfrm>
            <a:off x="930275" y="3335338"/>
            <a:ext cx="7448550" cy="3160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 name="Google Shape;319;p20:notes"/>
          <p:cNvSpPr/>
          <p:nvPr>
            <p:ph idx="2" type="sldImg"/>
          </p:nvPr>
        </p:nvSpPr>
        <p:spPr>
          <a:xfrm>
            <a:off x="2312988" y="527050"/>
            <a:ext cx="4683125" cy="26336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2:notes"/>
          <p:cNvSpPr/>
          <p:nvPr>
            <p:ph idx="2" type="sldImg"/>
          </p:nvPr>
        </p:nvSpPr>
        <p:spPr>
          <a:xfrm>
            <a:off x="2312988" y="527050"/>
            <a:ext cx="4683125" cy="26336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2:notes"/>
          <p:cNvSpPr txBox="1"/>
          <p:nvPr>
            <p:ph idx="1" type="body"/>
          </p:nvPr>
        </p:nvSpPr>
        <p:spPr>
          <a:xfrm>
            <a:off x="930275" y="3335338"/>
            <a:ext cx="7448550" cy="3160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t>As part of the Ministry of Public Safety and Emergency Services, the Alberta Emergency Management Agency (AEMA) </a:t>
            </a:r>
            <a:r>
              <a:rPr b="0" lang="en-US" sz="1000">
                <a:solidFill>
                  <a:schemeClr val="dk1"/>
                </a:solidFill>
                <a:latin typeface="Calibri"/>
                <a:ea typeface="Calibri"/>
                <a:cs typeface="Calibri"/>
                <a:sym typeface="Calibri"/>
              </a:rPr>
              <a:t>will provide strategic leadership to the GoA in the fields of emergency management and business continuity, and collaborate with emergency management partners and stakeholders in order to build a safer, more disaster- resilient Alberta.</a:t>
            </a:r>
            <a:endParaRPr b="1" sz="1000">
              <a:solidFill>
                <a:schemeClr val="dk1"/>
              </a:solidFill>
              <a:latin typeface="Calibri"/>
              <a:ea typeface="Calibri"/>
              <a:cs typeface="Calibri"/>
              <a:sym typeface="Calibri"/>
            </a:endParaRPr>
          </a:p>
          <a:p>
            <a:pPr indent="0" lvl="0" marL="0" rtl="0" algn="l">
              <a:spcBef>
                <a:spcPts val="0"/>
              </a:spcBef>
              <a:spcAft>
                <a:spcPts val="0"/>
              </a:spcAft>
              <a:buNone/>
            </a:pPr>
            <a:r>
              <a:rPr lang="en-US" sz="1200"/>
              <a:t>AEMA does this by leading the </a:t>
            </a:r>
            <a:r>
              <a:rPr b="1" lang="en-US" sz="1200"/>
              <a:t>coordination, collaboration and co-operation of all organizations involved in the prevention, preparedness, response and recovery for disasters and emergencies.</a:t>
            </a:r>
            <a:endParaRPr b="1" sz="1200"/>
          </a:p>
          <a:p>
            <a:pPr indent="0" lvl="0" marL="0" rtl="0" algn="l">
              <a:spcBef>
                <a:spcPts val="0"/>
              </a:spcBef>
              <a:spcAft>
                <a:spcPts val="0"/>
              </a:spcAft>
              <a:buNone/>
            </a:pPr>
            <a:r>
              <a:rPr lang="en-US" sz="1200"/>
              <a:t>AEMA has the overarching objectives of:</a:t>
            </a:r>
            <a:endParaRPr/>
          </a:p>
          <a:p>
            <a:pPr indent="-282635" lvl="0" marL="282635" rtl="0" algn="l">
              <a:spcBef>
                <a:spcPts val="0"/>
              </a:spcBef>
              <a:spcAft>
                <a:spcPts val="0"/>
              </a:spcAft>
              <a:buClr>
                <a:schemeClr val="dk1"/>
              </a:buClr>
              <a:buSzPts val="1200"/>
              <a:buFont typeface="Arial"/>
              <a:buChar char="•"/>
            </a:pPr>
            <a:r>
              <a:rPr b="1" lang="en-US" sz="1200"/>
              <a:t>Protecting Lives</a:t>
            </a:r>
            <a:endParaRPr/>
          </a:p>
          <a:p>
            <a:pPr indent="-282635" lvl="0" marL="282635" rtl="0" algn="l">
              <a:spcBef>
                <a:spcPts val="0"/>
              </a:spcBef>
              <a:spcAft>
                <a:spcPts val="0"/>
              </a:spcAft>
              <a:buClr>
                <a:schemeClr val="dk1"/>
              </a:buClr>
              <a:buSzPts val="1200"/>
              <a:buFont typeface="Arial"/>
              <a:buChar char="•"/>
            </a:pPr>
            <a:r>
              <a:rPr b="1" lang="en-US" sz="1200"/>
              <a:t>Protecting Property</a:t>
            </a:r>
            <a:endParaRPr/>
          </a:p>
          <a:p>
            <a:pPr indent="-282635" lvl="0" marL="282635" rtl="0" algn="l">
              <a:spcBef>
                <a:spcPts val="0"/>
              </a:spcBef>
              <a:spcAft>
                <a:spcPts val="0"/>
              </a:spcAft>
              <a:buClr>
                <a:schemeClr val="dk1"/>
              </a:buClr>
              <a:buSzPts val="1200"/>
              <a:buFont typeface="Arial"/>
              <a:buChar char="•"/>
            </a:pPr>
            <a:r>
              <a:rPr b="1" lang="en-US" sz="1200"/>
              <a:t>Protecting the Environment</a:t>
            </a:r>
            <a:endParaRPr/>
          </a:p>
          <a:p>
            <a:pPr indent="-282635" lvl="0" marL="282635" rtl="0" algn="l">
              <a:spcBef>
                <a:spcPts val="0"/>
              </a:spcBef>
              <a:spcAft>
                <a:spcPts val="0"/>
              </a:spcAft>
              <a:buClr>
                <a:schemeClr val="dk1"/>
              </a:buClr>
              <a:buSzPts val="1200"/>
              <a:buFont typeface="Arial"/>
              <a:buChar char="•"/>
            </a:pPr>
            <a:r>
              <a:rPr b="1" lang="en-US" sz="1200"/>
              <a:t>Protecting the Economy.</a:t>
            </a:r>
            <a:endParaRPr b="1" sz="1200"/>
          </a:p>
          <a:p>
            <a:pPr indent="0" lvl="0" marL="0" rtl="0" algn="l">
              <a:spcBef>
                <a:spcPts val="0"/>
              </a:spcBef>
              <a:spcAft>
                <a:spcPts val="0"/>
              </a:spcAft>
              <a:buNone/>
            </a:pPr>
            <a:r>
              <a:t/>
            </a:r>
            <a:endParaRPr/>
          </a:p>
        </p:txBody>
      </p:sp>
      <p:sp>
        <p:nvSpPr>
          <p:cNvPr id="149" name="Google Shape;149;p2:notes"/>
          <p:cNvSpPr txBox="1"/>
          <p:nvPr>
            <p:ph idx="12" type="sldNum"/>
          </p:nvPr>
        </p:nvSpPr>
        <p:spPr>
          <a:xfrm>
            <a:off x="5273675" y="6670675"/>
            <a:ext cx="4033838" cy="35083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3:notes"/>
          <p:cNvSpPr/>
          <p:nvPr>
            <p:ph idx="2" type="sldImg"/>
          </p:nvPr>
        </p:nvSpPr>
        <p:spPr>
          <a:xfrm>
            <a:off x="2312988" y="527050"/>
            <a:ext cx="4683125" cy="26336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p3:notes"/>
          <p:cNvSpPr txBox="1"/>
          <p:nvPr>
            <p:ph idx="1" type="body"/>
          </p:nvPr>
        </p:nvSpPr>
        <p:spPr>
          <a:xfrm>
            <a:off x="930275" y="3335338"/>
            <a:ext cx="7448550" cy="3160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Policy – Acts/Regulations</a:t>
            </a:r>
            <a:endParaRPr/>
          </a:p>
          <a:p>
            <a:pPr indent="0" lvl="0" marL="0" rtl="0" algn="l">
              <a:spcBef>
                <a:spcPts val="0"/>
              </a:spcBef>
              <a:spcAft>
                <a:spcPts val="0"/>
              </a:spcAft>
              <a:buNone/>
            </a:pPr>
            <a:r>
              <a:rPr lang="en-US"/>
              <a:t>HIRA – Risk Assessment – launch in 2024</a:t>
            </a:r>
            <a:endParaRPr/>
          </a:p>
          <a:p>
            <a:pPr indent="0" lvl="0" marL="0" rtl="0" algn="l">
              <a:spcBef>
                <a:spcPts val="0"/>
              </a:spcBef>
              <a:spcAft>
                <a:spcPts val="0"/>
              </a:spcAft>
              <a:buNone/>
            </a:pPr>
            <a:r>
              <a:rPr lang="en-US"/>
              <a:t>AFRRCS </a:t>
            </a:r>
            <a:endParaRPr/>
          </a:p>
          <a:p>
            <a:pPr indent="0" lvl="0" marL="0" rtl="0" algn="l">
              <a:spcBef>
                <a:spcPts val="0"/>
              </a:spcBef>
              <a:spcAft>
                <a:spcPts val="0"/>
              </a:spcAft>
              <a:buNone/>
            </a:pPr>
            <a:r>
              <a:rPr lang="en-US"/>
              <a:t>Personal Preparedness Program</a:t>
            </a:r>
            <a:endParaRPr/>
          </a:p>
          <a:p>
            <a:pPr indent="0" lvl="0" marL="0" rtl="0" algn="l">
              <a:spcBef>
                <a:spcPts val="0"/>
              </a:spcBef>
              <a:spcAft>
                <a:spcPts val="0"/>
              </a:spcAft>
              <a:buNone/>
            </a:pPr>
            <a:r>
              <a:rPr lang="en-US"/>
              <a:t>Fin</a:t>
            </a:r>
            <a:endParaRPr/>
          </a:p>
          <a:p>
            <a:pPr indent="0" lvl="0" marL="0" rtl="0" algn="l">
              <a:spcBef>
                <a:spcPts val="0"/>
              </a:spcBef>
              <a:spcAft>
                <a:spcPts val="0"/>
              </a:spcAft>
              <a:buNone/>
            </a:pPr>
            <a:r>
              <a:rPr lang="en-US"/>
              <a:t>Fleet Support</a:t>
            </a:r>
            <a:endParaRPr/>
          </a:p>
        </p:txBody>
      </p:sp>
      <p:sp>
        <p:nvSpPr>
          <p:cNvPr id="157" name="Google Shape;157;p3:notes"/>
          <p:cNvSpPr txBox="1"/>
          <p:nvPr>
            <p:ph idx="12" type="sldNum"/>
          </p:nvPr>
        </p:nvSpPr>
        <p:spPr>
          <a:xfrm>
            <a:off x="5273675" y="6670675"/>
            <a:ext cx="4033838" cy="35083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4:notes"/>
          <p:cNvSpPr/>
          <p:nvPr>
            <p:ph idx="2" type="sldImg"/>
          </p:nvPr>
        </p:nvSpPr>
        <p:spPr>
          <a:xfrm>
            <a:off x="2312988" y="527050"/>
            <a:ext cx="4683125" cy="26336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4:notes"/>
          <p:cNvSpPr txBox="1"/>
          <p:nvPr>
            <p:ph idx="1" type="body"/>
          </p:nvPr>
        </p:nvSpPr>
        <p:spPr>
          <a:xfrm>
            <a:off x="930275" y="3335338"/>
            <a:ext cx="7448550" cy="3160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MWAP</a:t>
            </a:r>
            <a:endParaRPr/>
          </a:p>
          <a:p>
            <a:pPr indent="0" lvl="0" marL="0" rtl="0" algn="l">
              <a:spcBef>
                <a:spcPts val="0"/>
              </a:spcBef>
              <a:spcAft>
                <a:spcPts val="0"/>
              </a:spcAft>
              <a:buNone/>
            </a:pPr>
            <a:r>
              <a:rPr lang="en-US"/>
              <a:t>DRP</a:t>
            </a:r>
            <a:endParaRPr/>
          </a:p>
          <a:p>
            <a:pPr indent="0" lvl="0" marL="0" rtl="0" algn="l">
              <a:spcBef>
                <a:spcPts val="0"/>
              </a:spcBef>
              <a:spcAft>
                <a:spcPts val="0"/>
              </a:spcAft>
              <a:buNone/>
            </a:pPr>
            <a:r>
              <a:rPr lang="en-US"/>
              <a:t>Municipal / Private Industry</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69" name="Google Shape;169;p4:notes"/>
          <p:cNvSpPr txBox="1"/>
          <p:nvPr>
            <p:ph idx="12" type="sldNum"/>
          </p:nvPr>
        </p:nvSpPr>
        <p:spPr>
          <a:xfrm>
            <a:off x="5273675" y="6670675"/>
            <a:ext cx="4033838" cy="35083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5:notes"/>
          <p:cNvSpPr/>
          <p:nvPr>
            <p:ph idx="2" type="sldImg"/>
          </p:nvPr>
        </p:nvSpPr>
        <p:spPr>
          <a:xfrm>
            <a:off x="2312988" y="527050"/>
            <a:ext cx="4683125" cy="26336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 name="Google Shape;180;p5:notes"/>
          <p:cNvSpPr txBox="1"/>
          <p:nvPr>
            <p:ph idx="1" type="body"/>
          </p:nvPr>
        </p:nvSpPr>
        <p:spPr>
          <a:xfrm>
            <a:off x="930275" y="3335338"/>
            <a:ext cx="7448550" cy="3160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Describe generally what the different branches do in AEMA to situate the discussion on our role, and relationship with the community of practice in EM in Alberta.</a:t>
            </a:r>
            <a:endParaRPr/>
          </a:p>
        </p:txBody>
      </p:sp>
      <p:sp>
        <p:nvSpPr>
          <p:cNvPr id="181" name="Google Shape;181;p5:notes"/>
          <p:cNvSpPr txBox="1"/>
          <p:nvPr>
            <p:ph idx="12" type="sldNum"/>
          </p:nvPr>
        </p:nvSpPr>
        <p:spPr>
          <a:xfrm>
            <a:off x="5273675" y="6670675"/>
            <a:ext cx="4033838" cy="35083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6:notes"/>
          <p:cNvSpPr/>
          <p:nvPr>
            <p:ph idx="2" type="sldImg"/>
          </p:nvPr>
        </p:nvSpPr>
        <p:spPr>
          <a:xfrm>
            <a:off x="2312988" y="527050"/>
            <a:ext cx="4683125" cy="26336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p6:notes"/>
          <p:cNvSpPr txBox="1"/>
          <p:nvPr>
            <p:ph idx="1" type="body"/>
          </p:nvPr>
        </p:nvSpPr>
        <p:spPr>
          <a:xfrm>
            <a:off x="930275" y="3335338"/>
            <a:ext cx="7448550" cy="3160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Describe, generally, difference between two sides of the branch and the units/program areas.</a:t>
            </a:r>
            <a:endParaRPr/>
          </a:p>
        </p:txBody>
      </p:sp>
      <p:sp>
        <p:nvSpPr>
          <p:cNvPr id="193" name="Google Shape;193;p6:notes"/>
          <p:cNvSpPr txBox="1"/>
          <p:nvPr>
            <p:ph idx="12" type="sldNum"/>
          </p:nvPr>
        </p:nvSpPr>
        <p:spPr>
          <a:xfrm>
            <a:off x="5273675" y="6670675"/>
            <a:ext cx="4033838" cy="35083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7:notes"/>
          <p:cNvSpPr txBox="1"/>
          <p:nvPr>
            <p:ph idx="1" type="body"/>
          </p:nvPr>
        </p:nvSpPr>
        <p:spPr>
          <a:xfrm>
            <a:off x="930275" y="3335338"/>
            <a:ext cx="7448550" cy="3160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7:notes"/>
          <p:cNvSpPr/>
          <p:nvPr>
            <p:ph idx="2" type="sldImg"/>
          </p:nvPr>
        </p:nvSpPr>
        <p:spPr>
          <a:xfrm>
            <a:off x="2312988" y="527050"/>
            <a:ext cx="4683125" cy="26336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8:notes"/>
          <p:cNvSpPr/>
          <p:nvPr>
            <p:ph idx="2" type="sldImg"/>
          </p:nvPr>
        </p:nvSpPr>
        <p:spPr>
          <a:xfrm>
            <a:off x="2312988" y="527050"/>
            <a:ext cx="4683125" cy="26336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p8:notes"/>
          <p:cNvSpPr txBox="1"/>
          <p:nvPr>
            <p:ph idx="1" type="body"/>
          </p:nvPr>
        </p:nvSpPr>
        <p:spPr>
          <a:xfrm>
            <a:off x="930275" y="3335338"/>
            <a:ext cx="7448550" cy="3160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p8:notes"/>
          <p:cNvSpPr txBox="1"/>
          <p:nvPr>
            <p:ph idx="12" type="sldNum"/>
          </p:nvPr>
        </p:nvSpPr>
        <p:spPr>
          <a:xfrm>
            <a:off x="5273675" y="6670675"/>
            <a:ext cx="4033838" cy="35083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9:notes"/>
          <p:cNvSpPr/>
          <p:nvPr>
            <p:ph idx="2" type="sldImg"/>
          </p:nvPr>
        </p:nvSpPr>
        <p:spPr>
          <a:xfrm>
            <a:off x="2312988" y="527050"/>
            <a:ext cx="4683125" cy="26336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p9:notes"/>
          <p:cNvSpPr txBox="1"/>
          <p:nvPr>
            <p:ph idx="1" type="body"/>
          </p:nvPr>
        </p:nvSpPr>
        <p:spPr>
          <a:xfrm>
            <a:off x="930275" y="3335338"/>
            <a:ext cx="7448550" cy="3160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9:notes"/>
          <p:cNvSpPr txBox="1"/>
          <p:nvPr>
            <p:ph idx="12" type="sldNum"/>
          </p:nvPr>
        </p:nvSpPr>
        <p:spPr>
          <a:xfrm>
            <a:off x="5273675" y="6670675"/>
            <a:ext cx="4033838" cy="35083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solidFill>
          <a:schemeClr val="accent2"/>
        </a:solidFill>
      </p:bgPr>
    </p:bg>
    <p:spTree>
      <p:nvGrpSpPr>
        <p:cNvPr id="14" name="Shape 14"/>
        <p:cNvGrpSpPr/>
        <p:nvPr/>
      </p:nvGrpSpPr>
      <p:grpSpPr>
        <a:xfrm>
          <a:off x="0" y="0"/>
          <a:ext cx="0" cy="0"/>
          <a:chOff x="0" y="0"/>
          <a:chExt cx="0" cy="0"/>
        </a:xfrm>
      </p:grpSpPr>
      <p:sp>
        <p:nvSpPr>
          <p:cNvPr id="15" name="Google Shape;15;p22"/>
          <p:cNvSpPr/>
          <p:nvPr/>
        </p:nvSpPr>
        <p:spPr>
          <a:xfrm>
            <a:off x="35496" y="4803998"/>
            <a:ext cx="1872208" cy="339502"/>
          </a:xfrm>
          <a:prstGeom prst="rect">
            <a:avLst/>
          </a:prstGeom>
          <a:solidFill>
            <a:srgbClr val="0081A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6" name="Google Shape;16;p22"/>
          <p:cNvPicPr preferRelativeResize="0"/>
          <p:nvPr/>
        </p:nvPicPr>
        <p:blipFill rotWithShape="1">
          <a:blip r:embed="rId2">
            <a:alphaModFix/>
          </a:blip>
          <a:srcRect b="0" l="0" r="0" t="0"/>
          <a:stretch/>
        </p:blipFill>
        <p:spPr>
          <a:xfrm>
            <a:off x="7772400" y="4650740"/>
            <a:ext cx="1143000" cy="321310"/>
          </a:xfrm>
          <a:prstGeom prst="rect">
            <a:avLst/>
          </a:prstGeom>
          <a:noFill/>
          <a:ln>
            <a:noFill/>
          </a:ln>
        </p:spPr>
      </p:pic>
      <p:sp>
        <p:nvSpPr>
          <p:cNvPr id="17" name="Google Shape;17;p22"/>
          <p:cNvSpPr/>
          <p:nvPr/>
        </p:nvSpPr>
        <p:spPr>
          <a:xfrm>
            <a:off x="0" y="5070348"/>
            <a:ext cx="9144000" cy="7315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 name="Google Shape;18;p22"/>
          <p:cNvSpPr txBox="1"/>
          <p:nvPr>
            <p:ph type="ctrTitle"/>
          </p:nvPr>
        </p:nvSpPr>
        <p:spPr>
          <a:xfrm>
            <a:off x="472008" y="776545"/>
            <a:ext cx="8348464" cy="1507173"/>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2"/>
          <p:cNvSpPr/>
          <p:nvPr/>
        </p:nvSpPr>
        <p:spPr>
          <a:xfrm>
            <a:off x="552420" y="637396"/>
            <a:ext cx="576000" cy="90000"/>
          </a:xfrm>
          <a:prstGeom prst="rect">
            <a:avLst/>
          </a:prstGeom>
          <a:solidFill>
            <a:srgbClr val="5FCEE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 name="Google Shape;20;p22"/>
          <p:cNvSpPr txBox="1"/>
          <p:nvPr>
            <p:ph idx="1" type="subTitle"/>
          </p:nvPr>
        </p:nvSpPr>
        <p:spPr>
          <a:xfrm>
            <a:off x="483446" y="3363838"/>
            <a:ext cx="8355754" cy="452496"/>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lt1"/>
              </a:buClr>
              <a:buSzPts val="2200"/>
              <a:buNone/>
              <a:defRPr sz="2200">
                <a:solidFill>
                  <a:schemeClr val="lt1"/>
                </a:solidFill>
              </a:defRPr>
            </a:lvl1pPr>
            <a:lvl2pPr lvl="1" marR="0" algn="l">
              <a:lnSpc>
                <a:spcPct val="100000"/>
              </a:lnSpc>
              <a:spcBef>
                <a:spcPts val="0"/>
              </a:spcBef>
              <a:spcAft>
                <a:spcPts val="0"/>
              </a:spcAft>
              <a:buClr>
                <a:schemeClr val="lt1"/>
              </a:buClr>
              <a:buSzPts val="2200"/>
              <a:buFont typeface="Arial"/>
              <a:buNone/>
              <a:defRPr sz="2200">
                <a:solidFill>
                  <a:schemeClr val="lt1"/>
                </a:solidFill>
              </a:defRPr>
            </a:lvl2pPr>
            <a:lvl3pPr lvl="2" algn="ctr">
              <a:spcBef>
                <a:spcPts val="360"/>
              </a:spcBef>
              <a:spcAft>
                <a:spcPts val="0"/>
              </a:spcAft>
              <a:buClr>
                <a:srgbClr val="8E9193"/>
              </a:buClr>
              <a:buSzPts val="1800"/>
              <a:buNone/>
              <a:defRPr>
                <a:solidFill>
                  <a:srgbClr val="8E9193"/>
                </a:solidFill>
              </a:defRPr>
            </a:lvl3pPr>
            <a:lvl4pPr lvl="3" algn="ctr">
              <a:spcBef>
                <a:spcPts val="360"/>
              </a:spcBef>
              <a:spcAft>
                <a:spcPts val="0"/>
              </a:spcAft>
              <a:buClr>
                <a:srgbClr val="8E9193"/>
              </a:buClr>
              <a:buSzPts val="1800"/>
              <a:buNone/>
              <a:defRPr>
                <a:solidFill>
                  <a:srgbClr val="8E9193"/>
                </a:solidFill>
              </a:defRPr>
            </a:lvl4pPr>
            <a:lvl5pPr lvl="4" algn="ctr">
              <a:spcBef>
                <a:spcPts val="360"/>
              </a:spcBef>
              <a:spcAft>
                <a:spcPts val="0"/>
              </a:spcAft>
              <a:buClr>
                <a:srgbClr val="8E9193"/>
              </a:buClr>
              <a:buSzPts val="1800"/>
              <a:buNone/>
              <a:defRPr>
                <a:solidFill>
                  <a:srgbClr val="8E9193"/>
                </a:solidFill>
              </a:defRPr>
            </a:lvl5pPr>
            <a:lvl6pPr lvl="5" algn="ctr">
              <a:spcBef>
                <a:spcPts val="400"/>
              </a:spcBef>
              <a:spcAft>
                <a:spcPts val="0"/>
              </a:spcAft>
              <a:buClr>
                <a:srgbClr val="8E9193"/>
              </a:buClr>
              <a:buSzPts val="2000"/>
              <a:buNone/>
              <a:defRPr>
                <a:solidFill>
                  <a:srgbClr val="8E9193"/>
                </a:solidFill>
              </a:defRPr>
            </a:lvl6pPr>
            <a:lvl7pPr lvl="6" algn="ctr">
              <a:spcBef>
                <a:spcPts val="400"/>
              </a:spcBef>
              <a:spcAft>
                <a:spcPts val="0"/>
              </a:spcAft>
              <a:buClr>
                <a:srgbClr val="8E9193"/>
              </a:buClr>
              <a:buSzPts val="2000"/>
              <a:buNone/>
              <a:defRPr>
                <a:solidFill>
                  <a:srgbClr val="8E9193"/>
                </a:solidFill>
              </a:defRPr>
            </a:lvl7pPr>
            <a:lvl8pPr lvl="7" algn="ctr">
              <a:spcBef>
                <a:spcPts val="400"/>
              </a:spcBef>
              <a:spcAft>
                <a:spcPts val="0"/>
              </a:spcAft>
              <a:buClr>
                <a:srgbClr val="8E9193"/>
              </a:buClr>
              <a:buSzPts val="2000"/>
              <a:buNone/>
              <a:defRPr>
                <a:solidFill>
                  <a:srgbClr val="8E9193"/>
                </a:solidFill>
              </a:defRPr>
            </a:lvl8pPr>
            <a:lvl9pPr lvl="8" algn="ctr">
              <a:spcBef>
                <a:spcPts val="400"/>
              </a:spcBef>
              <a:spcAft>
                <a:spcPts val="0"/>
              </a:spcAft>
              <a:buClr>
                <a:srgbClr val="8E9193"/>
              </a:buClr>
              <a:buSzPts val="2000"/>
              <a:buNone/>
              <a:defRPr>
                <a:solidFill>
                  <a:srgbClr val="8E9193"/>
                </a:solidFill>
              </a:defRPr>
            </a:lvl9pPr>
          </a:lstStyle>
          <a:p/>
        </p:txBody>
      </p:sp>
      <p:sp>
        <p:nvSpPr>
          <p:cNvPr id="21" name="Google Shape;21;p22"/>
          <p:cNvSpPr txBox="1"/>
          <p:nvPr>
            <p:ph idx="2" type="body"/>
          </p:nvPr>
        </p:nvSpPr>
        <p:spPr>
          <a:xfrm>
            <a:off x="483446" y="3834358"/>
            <a:ext cx="8355754" cy="609600"/>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lt1"/>
              </a:buClr>
              <a:buSzPts val="1400"/>
              <a:buNone/>
              <a:defRPr sz="1400">
                <a:solidFill>
                  <a:schemeClr val="lt1"/>
                </a:solidFill>
              </a:defRPr>
            </a:lvl1pPr>
            <a:lvl2pPr indent="-228600" lvl="1" marL="914400" algn="l">
              <a:spcBef>
                <a:spcPts val="280"/>
              </a:spcBef>
              <a:spcAft>
                <a:spcPts val="0"/>
              </a:spcAft>
              <a:buClr>
                <a:schemeClr val="lt1"/>
              </a:buClr>
              <a:buSzPts val="1400"/>
              <a:buNone/>
              <a:defRPr sz="1400">
                <a:solidFill>
                  <a:schemeClr val="lt1"/>
                </a:solidFill>
              </a:defRPr>
            </a:lvl2pPr>
            <a:lvl3pPr indent="-342900" lvl="2" marL="1371600" algn="l">
              <a:spcBef>
                <a:spcPts val="360"/>
              </a:spcBef>
              <a:spcAft>
                <a:spcPts val="0"/>
              </a:spcAft>
              <a:buClr>
                <a:srgbClr val="36424A"/>
              </a:buClr>
              <a:buSzPts val="1800"/>
              <a:buChar char="•"/>
              <a:defRPr/>
            </a:lvl3pPr>
            <a:lvl4pPr indent="-342900" lvl="3" marL="1828800" algn="l">
              <a:spcBef>
                <a:spcPts val="360"/>
              </a:spcBef>
              <a:spcAft>
                <a:spcPts val="0"/>
              </a:spcAft>
              <a:buClr>
                <a:srgbClr val="36424A"/>
              </a:buClr>
              <a:buSzPts val="1800"/>
              <a:buChar char="–"/>
              <a:defRPr/>
            </a:lvl4pPr>
            <a:lvl5pPr indent="-342900" lvl="4" marL="2286000" algn="l">
              <a:spcBef>
                <a:spcPts val="360"/>
              </a:spcBef>
              <a:spcAft>
                <a:spcPts val="0"/>
              </a:spcAft>
              <a:buClr>
                <a:srgbClr val="36424A"/>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Dark)">
  <p:cSld name="Divider (Dark)">
    <p:bg>
      <p:bgPr>
        <a:solidFill>
          <a:schemeClr val="dk1"/>
        </a:solidFill>
      </p:bgPr>
    </p:bg>
    <p:spTree>
      <p:nvGrpSpPr>
        <p:cNvPr id="79" name="Shape 79"/>
        <p:cNvGrpSpPr/>
        <p:nvPr/>
      </p:nvGrpSpPr>
      <p:grpSpPr>
        <a:xfrm>
          <a:off x="0" y="0"/>
          <a:ext cx="0" cy="0"/>
          <a:chOff x="0" y="0"/>
          <a:chExt cx="0" cy="0"/>
        </a:xfrm>
      </p:grpSpPr>
      <p:pic>
        <p:nvPicPr>
          <p:cNvPr id="80" name="Google Shape;80;p32"/>
          <p:cNvPicPr preferRelativeResize="0"/>
          <p:nvPr/>
        </p:nvPicPr>
        <p:blipFill rotWithShape="1">
          <a:blip r:embed="rId2">
            <a:alphaModFix/>
          </a:blip>
          <a:srcRect b="0" l="0" r="0" t="0"/>
          <a:stretch/>
        </p:blipFill>
        <p:spPr>
          <a:xfrm>
            <a:off x="7772400" y="4650740"/>
            <a:ext cx="1143000" cy="321310"/>
          </a:xfrm>
          <a:prstGeom prst="rect">
            <a:avLst/>
          </a:prstGeom>
          <a:noFill/>
          <a:ln>
            <a:noFill/>
          </a:ln>
        </p:spPr>
      </p:pic>
      <p:sp>
        <p:nvSpPr>
          <p:cNvPr id="81" name="Google Shape;81;p32"/>
          <p:cNvSpPr txBox="1"/>
          <p:nvPr>
            <p:ph type="ctrTitle"/>
          </p:nvPr>
        </p:nvSpPr>
        <p:spPr>
          <a:xfrm>
            <a:off x="685800" y="679288"/>
            <a:ext cx="7772400" cy="1643037"/>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b="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2"/>
          <p:cNvSpPr txBox="1"/>
          <p:nvPr>
            <p:ph idx="1" type="subTitle"/>
          </p:nvPr>
        </p:nvSpPr>
        <p:spPr>
          <a:xfrm>
            <a:off x="1371600" y="2801722"/>
            <a:ext cx="6400800" cy="1314003"/>
          </a:xfrm>
          <a:prstGeom prst="rect">
            <a:avLst/>
          </a:prstGeom>
          <a:noFill/>
          <a:ln>
            <a:noFill/>
          </a:ln>
        </p:spPr>
        <p:txBody>
          <a:bodyPr anchorCtr="0" anchor="t" bIns="0" lIns="0" spcFirstLastPara="1" rIns="0" wrap="square" tIns="0">
            <a:noAutofit/>
          </a:bodyPr>
          <a:lstStyle>
            <a:lvl1pPr lvl="0" algn="ctr">
              <a:spcBef>
                <a:spcPts val="480"/>
              </a:spcBef>
              <a:spcAft>
                <a:spcPts val="0"/>
              </a:spcAft>
              <a:buClr>
                <a:schemeClr val="lt1"/>
              </a:buClr>
              <a:buSzPts val="2400"/>
              <a:buNone/>
              <a:defRPr b="0">
                <a:solidFill>
                  <a:schemeClr val="lt1"/>
                </a:solidFill>
              </a:defRPr>
            </a:lvl1pPr>
            <a:lvl2pPr lvl="1" algn="ctr">
              <a:spcBef>
                <a:spcPts val="400"/>
              </a:spcBef>
              <a:spcAft>
                <a:spcPts val="0"/>
              </a:spcAft>
              <a:buClr>
                <a:srgbClr val="8E9193"/>
              </a:buClr>
              <a:buSzPts val="2000"/>
              <a:buNone/>
              <a:defRPr>
                <a:solidFill>
                  <a:srgbClr val="8E9193"/>
                </a:solidFill>
              </a:defRPr>
            </a:lvl2pPr>
            <a:lvl3pPr lvl="2" algn="ctr">
              <a:spcBef>
                <a:spcPts val="280"/>
              </a:spcBef>
              <a:spcAft>
                <a:spcPts val="0"/>
              </a:spcAft>
              <a:buClr>
                <a:srgbClr val="8E9193"/>
              </a:buClr>
              <a:buSzPts val="1400"/>
              <a:buNone/>
              <a:defRPr>
                <a:solidFill>
                  <a:srgbClr val="8E9193"/>
                </a:solidFill>
              </a:defRPr>
            </a:lvl3pPr>
            <a:lvl4pPr lvl="3" algn="ctr">
              <a:spcBef>
                <a:spcPts val="280"/>
              </a:spcBef>
              <a:spcAft>
                <a:spcPts val="0"/>
              </a:spcAft>
              <a:buClr>
                <a:srgbClr val="8E9193"/>
              </a:buClr>
              <a:buSzPts val="1400"/>
              <a:buNone/>
              <a:defRPr>
                <a:solidFill>
                  <a:srgbClr val="8E9193"/>
                </a:solidFill>
              </a:defRPr>
            </a:lvl4pPr>
            <a:lvl5pPr lvl="4" algn="ctr">
              <a:spcBef>
                <a:spcPts val="280"/>
              </a:spcBef>
              <a:spcAft>
                <a:spcPts val="0"/>
              </a:spcAft>
              <a:buClr>
                <a:srgbClr val="8E9193"/>
              </a:buClr>
              <a:buSzPts val="1400"/>
              <a:buNone/>
              <a:defRPr>
                <a:solidFill>
                  <a:srgbClr val="8E9193"/>
                </a:solidFill>
              </a:defRPr>
            </a:lvl5pPr>
            <a:lvl6pPr lvl="5" algn="ctr">
              <a:spcBef>
                <a:spcPts val="400"/>
              </a:spcBef>
              <a:spcAft>
                <a:spcPts val="0"/>
              </a:spcAft>
              <a:buClr>
                <a:srgbClr val="8E9193"/>
              </a:buClr>
              <a:buSzPts val="2000"/>
              <a:buNone/>
              <a:defRPr>
                <a:solidFill>
                  <a:srgbClr val="8E9193"/>
                </a:solidFill>
              </a:defRPr>
            </a:lvl6pPr>
            <a:lvl7pPr lvl="6" algn="ctr">
              <a:spcBef>
                <a:spcPts val="400"/>
              </a:spcBef>
              <a:spcAft>
                <a:spcPts val="0"/>
              </a:spcAft>
              <a:buClr>
                <a:srgbClr val="8E9193"/>
              </a:buClr>
              <a:buSzPts val="2000"/>
              <a:buNone/>
              <a:defRPr>
                <a:solidFill>
                  <a:srgbClr val="8E9193"/>
                </a:solidFill>
              </a:defRPr>
            </a:lvl7pPr>
            <a:lvl8pPr lvl="7" algn="ctr">
              <a:spcBef>
                <a:spcPts val="400"/>
              </a:spcBef>
              <a:spcAft>
                <a:spcPts val="0"/>
              </a:spcAft>
              <a:buClr>
                <a:srgbClr val="8E9193"/>
              </a:buClr>
              <a:buSzPts val="2000"/>
              <a:buNone/>
              <a:defRPr>
                <a:solidFill>
                  <a:srgbClr val="8E9193"/>
                </a:solidFill>
              </a:defRPr>
            </a:lvl8pPr>
            <a:lvl9pPr lvl="8" algn="ctr">
              <a:spcBef>
                <a:spcPts val="400"/>
              </a:spcBef>
              <a:spcAft>
                <a:spcPts val="0"/>
              </a:spcAft>
              <a:buClr>
                <a:srgbClr val="8E9193"/>
              </a:buClr>
              <a:buSzPts val="2000"/>
              <a:buNone/>
              <a:defRPr>
                <a:solidFill>
                  <a:srgbClr val="8E9193"/>
                </a:solidFill>
              </a:defRPr>
            </a:lvl9pPr>
          </a:lstStyle>
          <a:p/>
        </p:txBody>
      </p:sp>
      <p:sp>
        <p:nvSpPr>
          <p:cNvPr id="83" name="Google Shape;83;p32"/>
          <p:cNvSpPr/>
          <p:nvPr/>
        </p:nvSpPr>
        <p:spPr>
          <a:xfrm>
            <a:off x="4284000" y="2506472"/>
            <a:ext cx="576000" cy="90000"/>
          </a:xfrm>
          <a:prstGeom prst="rect">
            <a:avLst/>
          </a:prstGeom>
          <a:solidFill>
            <a:srgbClr val="5FCEE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 name="Google Shape;84;p32"/>
          <p:cNvSpPr/>
          <p:nvPr/>
        </p:nvSpPr>
        <p:spPr>
          <a:xfrm>
            <a:off x="107504" y="4953398"/>
            <a:ext cx="1571297" cy="116950"/>
          </a:xfrm>
          <a:prstGeom prst="rect">
            <a:avLst/>
          </a:prstGeom>
          <a:solidFill>
            <a:srgbClr val="36424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 name="Google Shape;85;p32"/>
          <p:cNvSpPr txBox="1"/>
          <p:nvPr>
            <p:ph idx="12" type="sldNum"/>
          </p:nvPr>
        </p:nvSpPr>
        <p:spPr>
          <a:xfrm>
            <a:off x="107504" y="4659982"/>
            <a:ext cx="2057400" cy="274637"/>
          </a:xfrm>
          <a:prstGeom prst="rect">
            <a:avLst/>
          </a:prstGeom>
          <a:noFill/>
          <a:ln>
            <a:noFill/>
          </a:ln>
        </p:spPr>
        <p:txBody>
          <a:bodyPr anchorCtr="0" anchor="ctr" bIns="45700" lIns="91425" spcFirstLastPara="1" rIns="91425" wrap="square" tIns="45700">
            <a:noAutofit/>
          </a:bodyPr>
          <a:lstStyle>
            <a:lvl1pPr indent="0" lvl="0" marL="0" algn="l">
              <a:spcBef>
                <a:spcPts val="0"/>
              </a:spcBef>
              <a:spcAft>
                <a:spcPts val="0"/>
              </a:spcAft>
              <a:buNone/>
              <a:defRPr sz="1300">
                <a:solidFill>
                  <a:srgbClr val="F2F2F2"/>
                </a:solidFill>
                <a:latin typeface="Arial"/>
                <a:ea typeface="Arial"/>
                <a:cs typeface="Arial"/>
                <a:sym typeface="Arial"/>
              </a:defRPr>
            </a:lvl1pPr>
            <a:lvl2pPr indent="0" lvl="1" marL="0" algn="l">
              <a:spcBef>
                <a:spcPts val="0"/>
              </a:spcBef>
              <a:spcAft>
                <a:spcPts val="0"/>
              </a:spcAft>
              <a:buNone/>
              <a:defRPr sz="1300">
                <a:solidFill>
                  <a:srgbClr val="F2F2F2"/>
                </a:solidFill>
                <a:latin typeface="Arial"/>
                <a:ea typeface="Arial"/>
                <a:cs typeface="Arial"/>
                <a:sym typeface="Arial"/>
              </a:defRPr>
            </a:lvl2pPr>
            <a:lvl3pPr indent="0" lvl="2" marL="0" algn="l">
              <a:spcBef>
                <a:spcPts val="0"/>
              </a:spcBef>
              <a:spcAft>
                <a:spcPts val="0"/>
              </a:spcAft>
              <a:buNone/>
              <a:defRPr sz="1300">
                <a:solidFill>
                  <a:srgbClr val="F2F2F2"/>
                </a:solidFill>
                <a:latin typeface="Arial"/>
                <a:ea typeface="Arial"/>
                <a:cs typeface="Arial"/>
                <a:sym typeface="Arial"/>
              </a:defRPr>
            </a:lvl3pPr>
            <a:lvl4pPr indent="0" lvl="3" marL="0" algn="l">
              <a:spcBef>
                <a:spcPts val="0"/>
              </a:spcBef>
              <a:spcAft>
                <a:spcPts val="0"/>
              </a:spcAft>
              <a:buNone/>
              <a:defRPr sz="1300">
                <a:solidFill>
                  <a:srgbClr val="F2F2F2"/>
                </a:solidFill>
                <a:latin typeface="Arial"/>
                <a:ea typeface="Arial"/>
                <a:cs typeface="Arial"/>
                <a:sym typeface="Arial"/>
              </a:defRPr>
            </a:lvl4pPr>
            <a:lvl5pPr indent="0" lvl="4" marL="0" algn="l">
              <a:spcBef>
                <a:spcPts val="0"/>
              </a:spcBef>
              <a:spcAft>
                <a:spcPts val="0"/>
              </a:spcAft>
              <a:buNone/>
              <a:defRPr sz="1300">
                <a:solidFill>
                  <a:srgbClr val="F2F2F2"/>
                </a:solidFill>
                <a:latin typeface="Arial"/>
                <a:ea typeface="Arial"/>
                <a:cs typeface="Arial"/>
                <a:sym typeface="Arial"/>
              </a:defRPr>
            </a:lvl5pPr>
            <a:lvl6pPr indent="0" lvl="5" marL="0" algn="l">
              <a:spcBef>
                <a:spcPts val="0"/>
              </a:spcBef>
              <a:spcAft>
                <a:spcPts val="0"/>
              </a:spcAft>
              <a:buNone/>
              <a:defRPr sz="1300">
                <a:solidFill>
                  <a:srgbClr val="F2F2F2"/>
                </a:solidFill>
                <a:latin typeface="Arial"/>
                <a:ea typeface="Arial"/>
                <a:cs typeface="Arial"/>
                <a:sym typeface="Arial"/>
              </a:defRPr>
            </a:lvl6pPr>
            <a:lvl7pPr indent="0" lvl="6" marL="0" algn="l">
              <a:spcBef>
                <a:spcPts val="0"/>
              </a:spcBef>
              <a:spcAft>
                <a:spcPts val="0"/>
              </a:spcAft>
              <a:buNone/>
              <a:defRPr sz="1300">
                <a:solidFill>
                  <a:srgbClr val="F2F2F2"/>
                </a:solidFill>
                <a:latin typeface="Arial"/>
                <a:ea typeface="Arial"/>
                <a:cs typeface="Arial"/>
                <a:sym typeface="Arial"/>
              </a:defRPr>
            </a:lvl7pPr>
            <a:lvl8pPr indent="0" lvl="7" marL="0" algn="l">
              <a:spcBef>
                <a:spcPts val="0"/>
              </a:spcBef>
              <a:spcAft>
                <a:spcPts val="0"/>
              </a:spcAft>
              <a:buNone/>
              <a:defRPr sz="1300">
                <a:solidFill>
                  <a:srgbClr val="F2F2F2"/>
                </a:solidFill>
                <a:latin typeface="Arial"/>
                <a:ea typeface="Arial"/>
                <a:cs typeface="Arial"/>
                <a:sym typeface="Arial"/>
              </a:defRPr>
            </a:lvl8pPr>
            <a:lvl9pPr indent="0" lvl="8" marL="0" algn="l">
              <a:spcBef>
                <a:spcPts val="0"/>
              </a:spcBef>
              <a:spcAft>
                <a:spcPts val="0"/>
              </a:spcAft>
              <a:buNone/>
              <a:defRPr sz="1300">
                <a:solidFill>
                  <a:srgbClr val="F2F2F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Colour)">
  <p:cSld name="Divider (Colour)">
    <p:bg>
      <p:bgPr>
        <a:solidFill>
          <a:schemeClr val="accent2"/>
        </a:solidFill>
      </p:bgPr>
    </p:bg>
    <p:spTree>
      <p:nvGrpSpPr>
        <p:cNvPr id="86" name="Shape 86"/>
        <p:cNvGrpSpPr/>
        <p:nvPr/>
      </p:nvGrpSpPr>
      <p:grpSpPr>
        <a:xfrm>
          <a:off x="0" y="0"/>
          <a:ext cx="0" cy="0"/>
          <a:chOff x="0" y="0"/>
          <a:chExt cx="0" cy="0"/>
        </a:xfrm>
      </p:grpSpPr>
      <p:pic>
        <p:nvPicPr>
          <p:cNvPr id="87" name="Google Shape;87;p33"/>
          <p:cNvPicPr preferRelativeResize="0"/>
          <p:nvPr/>
        </p:nvPicPr>
        <p:blipFill rotWithShape="1">
          <a:blip r:embed="rId2">
            <a:alphaModFix/>
          </a:blip>
          <a:srcRect b="0" l="0" r="0" t="0"/>
          <a:stretch/>
        </p:blipFill>
        <p:spPr>
          <a:xfrm>
            <a:off x="7772400" y="4650740"/>
            <a:ext cx="1143000" cy="321310"/>
          </a:xfrm>
          <a:prstGeom prst="rect">
            <a:avLst/>
          </a:prstGeom>
          <a:noFill/>
          <a:ln>
            <a:noFill/>
          </a:ln>
        </p:spPr>
      </p:pic>
      <p:sp>
        <p:nvSpPr>
          <p:cNvPr id="88" name="Google Shape;88;p33"/>
          <p:cNvSpPr/>
          <p:nvPr/>
        </p:nvSpPr>
        <p:spPr>
          <a:xfrm>
            <a:off x="0" y="5070348"/>
            <a:ext cx="9144000" cy="7315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 name="Google Shape;89;p33"/>
          <p:cNvSpPr txBox="1"/>
          <p:nvPr>
            <p:ph type="ctrTitle"/>
          </p:nvPr>
        </p:nvSpPr>
        <p:spPr>
          <a:xfrm>
            <a:off x="685800" y="679288"/>
            <a:ext cx="7772400" cy="1643037"/>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b="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33"/>
          <p:cNvSpPr txBox="1"/>
          <p:nvPr>
            <p:ph idx="1" type="subTitle"/>
          </p:nvPr>
        </p:nvSpPr>
        <p:spPr>
          <a:xfrm>
            <a:off x="1371600" y="2801722"/>
            <a:ext cx="6400800" cy="1314003"/>
          </a:xfrm>
          <a:prstGeom prst="rect">
            <a:avLst/>
          </a:prstGeom>
          <a:noFill/>
          <a:ln>
            <a:noFill/>
          </a:ln>
        </p:spPr>
        <p:txBody>
          <a:bodyPr anchorCtr="0" anchor="t" bIns="0" lIns="0" spcFirstLastPara="1" rIns="0" wrap="square" tIns="0">
            <a:noAutofit/>
          </a:bodyPr>
          <a:lstStyle>
            <a:lvl1pPr lvl="0" algn="ctr">
              <a:spcBef>
                <a:spcPts val="480"/>
              </a:spcBef>
              <a:spcAft>
                <a:spcPts val="0"/>
              </a:spcAft>
              <a:buClr>
                <a:schemeClr val="lt1"/>
              </a:buClr>
              <a:buSzPts val="2400"/>
              <a:buNone/>
              <a:defRPr b="0">
                <a:solidFill>
                  <a:schemeClr val="lt1"/>
                </a:solidFill>
              </a:defRPr>
            </a:lvl1pPr>
            <a:lvl2pPr lvl="1" algn="ctr">
              <a:spcBef>
                <a:spcPts val="400"/>
              </a:spcBef>
              <a:spcAft>
                <a:spcPts val="0"/>
              </a:spcAft>
              <a:buClr>
                <a:srgbClr val="8E9193"/>
              </a:buClr>
              <a:buSzPts val="2000"/>
              <a:buNone/>
              <a:defRPr>
                <a:solidFill>
                  <a:srgbClr val="8E9193"/>
                </a:solidFill>
              </a:defRPr>
            </a:lvl2pPr>
            <a:lvl3pPr lvl="2" algn="ctr">
              <a:spcBef>
                <a:spcPts val="280"/>
              </a:spcBef>
              <a:spcAft>
                <a:spcPts val="0"/>
              </a:spcAft>
              <a:buClr>
                <a:srgbClr val="8E9193"/>
              </a:buClr>
              <a:buSzPts val="1400"/>
              <a:buNone/>
              <a:defRPr>
                <a:solidFill>
                  <a:srgbClr val="8E9193"/>
                </a:solidFill>
              </a:defRPr>
            </a:lvl3pPr>
            <a:lvl4pPr lvl="3" algn="ctr">
              <a:spcBef>
                <a:spcPts val="280"/>
              </a:spcBef>
              <a:spcAft>
                <a:spcPts val="0"/>
              </a:spcAft>
              <a:buClr>
                <a:srgbClr val="8E9193"/>
              </a:buClr>
              <a:buSzPts val="1400"/>
              <a:buNone/>
              <a:defRPr>
                <a:solidFill>
                  <a:srgbClr val="8E9193"/>
                </a:solidFill>
              </a:defRPr>
            </a:lvl4pPr>
            <a:lvl5pPr lvl="4" algn="ctr">
              <a:spcBef>
                <a:spcPts val="280"/>
              </a:spcBef>
              <a:spcAft>
                <a:spcPts val="0"/>
              </a:spcAft>
              <a:buClr>
                <a:srgbClr val="8E9193"/>
              </a:buClr>
              <a:buSzPts val="1400"/>
              <a:buNone/>
              <a:defRPr>
                <a:solidFill>
                  <a:srgbClr val="8E9193"/>
                </a:solidFill>
              </a:defRPr>
            </a:lvl5pPr>
            <a:lvl6pPr lvl="5" algn="ctr">
              <a:spcBef>
                <a:spcPts val="400"/>
              </a:spcBef>
              <a:spcAft>
                <a:spcPts val="0"/>
              </a:spcAft>
              <a:buClr>
                <a:srgbClr val="8E9193"/>
              </a:buClr>
              <a:buSzPts val="2000"/>
              <a:buNone/>
              <a:defRPr>
                <a:solidFill>
                  <a:srgbClr val="8E9193"/>
                </a:solidFill>
              </a:defRPr>
            </a:lvl6pPr>
            <a:lvl7pPr lvl="6" algn="ctr">
              <a:spcBef>
                <a:spcPts val="400"/>
              </a:spcBef>
              <a:spcAft>
                <a:spcPts val="0"/>
              </a:spcAft>
              <a:buClr>
                <a:srgbClr val="8E9193"/>
              </a:buClr>
              <a:buSzPts val="2000"/>
              <a:buNone/>
              <a:defRPr>
                <a:solidFill>
                  <a:srgbClr val="8E9193"/>
                </a:solidFill>
              </a:defRPr>
            </a:lvl7pPr>
            <a:lvl8pPr lvl="7" algn="ctr">
              <a:spcBef>
                <a:spcPts val="400"/>
              </a:spcBef>
              <a:spcAft>
                <a:spcPts val="0"/>
              </a:spcAft>
              <a:buClr>
                <a:srgbClr val="8E9193"/>
              </a:buClr>
              <a:buSzPts val="2000"/>
              <a:buNone/>
              <a:defRPr>
                <a:solidFill>
                  <a:srgbClr val="8E9193"/>
                </a:solidFill>
              </a:defRPr>
            </a:lvl8pPr>
            <a:lvl9pPr lvl="8" algn="ctr">
              <a:spcBef>
                <a:spcPts val="400"/>
              </a:spcBef>
              <a:spcAft>
                <a:spcPts val="0"/>
              </a:spcAft>
              <a:buClr>
                <a:srgbClr val="8E9193"/>
              </a:buClr>
              <a:buSzPts val="2000"/>
              <a:buNone/>
              <a:defRPr>
                <a:solidFill>
                  <a:srgbClr val="8E9193"/>
                </a:solidFill>
              </a:defRPr>
            </a:lvl9pPr>
          </a:lstStyle>
          <a:p/>
        </p:txBody>
      </p:sp>
      <p:sp>
        <p:nvSpPr>
          <p:cNvPr id="91" name="Google Shape;91;p33"/>
          <p:cNvSpPr/>
          <p:nvPr/>
        </p:nvSpPr>
        <p:spPr>
          <a:xfrm>
            <a:off x="4284000" y="2506472"/>
            <a:ext cx="576000" cy="90000"/>
          </a:xfrm>
          <a:prstGeom prst="rect">
            <a:avLst/>
          </a:prstGeom>
          <a:solidFill>
            <a:srgbClr val="5FCEE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 name="Google Shape;92;p33"/>
          <p:cNvSpPr/>
          <p:nvPr/>
        </p:nvSpPr>
        <p:spPr>
          <a:xfrm>
            <a:off x="107504" y="4953398"/>
            <a:ext cx="1571297" cy="116950"/>
          </a:xfrm>
          <a:prstGeom prst="rect">
            <a:avLst/>
          </a:prstGeom>
          <a:solidFill>
            <a:srgbClr val="0081A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33"/>
          <p:cNvSpPr txBox="1"/>
          <p:nvPr>
            <p:ph idx="12" type="sldNum"/>
          </p:nvPr>
        </p:nvSpPr>
        <p:spPr>
          <a:xfrm>
            <a:off x="107504" y="4659982"/>
            <a:ext cx="2057400" cy="274637"/>
          </a:xfrm>
          <a:prstGeom prst="rect">
            <a:avLst/>
          </a:prstGeom>
          <a:noFill/>
          <a:ln>
            <a:noFill/>
          </a:ln>
        </p:spPr>
        <p:txBody>
          <a:bodyPr anchorCtr="0" anchor="ctr" bIns="45700" lIns="91425" spcFirstLastPara="1" rIns="91425" wrap="square" tIns="45700">
            <a:noAutofit/>
          </a:bodyPr>
          <a:lstStyle>
            <a:lvl1pPr indent="0" lvl="0" marL="0" algn="l">
              <a:spcBef>
                <a:spcPts val="0"/>
              </a:spcBef>
              <a:spcAft>
                <a:spcPts val="0"/>
              </a:spcAft>
              <a:buNone/>
              <a:defRPr sz="1300">
                <a:solidFill>
                  <a:srgbClr val="F2F2F2"/>
                </a:solidFill>
                <a:latin typeface="Arial"/>
                <a:ea typeface="Arial"/>
                <a:cs typeface="Arial"/>
                <a:sym typeface="Arial"/>
              </a:defRPr>
            </a:lvl1pPr>
            <a:lvl2pPr indent="0" lvl="1" marL="0" algn="l">
              <a:spcBef>
                <a:spcPts val="0"/>
              </a:spcBef>
              <a:spcAft>
                <a:spcPts val="0"/>
              </a:spcAft>
              <a:buNone/>
              <a:defRPr sz="1300">
                <a:solidFill>
                  <a:srgbClr val="F2F2F2"/>
                </a:solidFill>
                <a:latin typeface="Arial"/>
                <a:ea typeface="Arial"/>
                <a:cs typeface="Arial"/>
                <a:sym typeface="Arial"/>
              </a:defRPr>
            </a:lvl2pPr>
            <a:lvl3pPr indent="0" lvl="2" marL="0" algn="l">
              <a:spcBef>
                <a:spcPts val="0"/>
              </a:spcBef>
              <a:spcAft>
                <a:spcPts val="0"/>
              </a:spcAft>
              <a:buNone/>
              <a:defRPr sz="1300">
                <a:solidFill>
                  <a:srgbClr val="F2F2F2"/>
                </a:solidFill>
                <a:latin typeface="Arial"/>
                <a:ea typeface="Arial"/>
                <a:cs typeface="Arial"/>
                <a:sym typeface="Arial"/>
              </a:defRPr>
            </a:lvl3pPr>
            <a:lvl4pPr indent="0" lvl="3" marL="0" algn="l">
              <a:spcBef>
                <a:spcPts val="0"/>
              </a:spcBef>
              <a:spcAft>
                <a:spcPts val="0"/>
              </a:spcAft>
              <a:buNone/>
              <a:defRPr sz="1300">
                <a:solidFill>
                  <a:srgbClr val="F2F2F2"/>
                </a:solidFill>
                <a:latin typeface="Arial"/>
                <a:ea typeface="Arial"/>
                <a:cs typeface="Arial"/>
                <a:sym typeface="Arial"/>
              </a:defRPr>
            </a:lvl4pPr>
            <a:lvl5pPr indent="0" lvl="4" marL="0" algn="l">
              <a:spcBef>
                <a:spcPts val="0"/>
              </a:spcBef>
              <a:spcAft>
                <a:spcPts val="0"/>
              </a:spcAft>
              <a:buNone/>
              <a:defRPr sz="1300">
                <a:solidFill>
                  <a:srgbClr val="F2F2F2"/>
                </a:solidFill>
                <a:latin typeface="Arial"/>
                <a:ea typeface="Arial"/>
                <a:cs typeface="Arial"/>
                <a:sym typeface="Arial"/>
              </a:defRPr>
            </a:lvl5pPr>
            <a:lvl6pPr indent="0" lvl="5" marL="0" algn="l">
              <a:spcBef>
                <a:spcPts val="0"/>
              </a:spcBef>
              <a:spcAft>
                <a:spcPts val="0"/>
              </a:spcAft>
              <a:buNone/>
              <a:defRPr sz="1300">
                <a:solidFill>
                  <a:srgbClr val="F2F2F2"/>
                </a:solidFill>
                <a:latin typeface="Arial"/>
                <a:ea typeface="Arial"/>
                <a:cs typeface="Arial"/>
                <a:sym typeface="Arial"/>
              </a:defRPr>
            </a:lvl6pPr>
            <a:lvl7pPr indent="0" lvl="6" marL="0" algn="l">
              <a:spcBef>
                <a:spcPts val="0"/>
              </a:spcBef>
              <a:spcAft>
                <a:spcPts val="0"/>
              </a:spcAft>
              <a:buNone/>
              <a:defRPr sz="1300">
                <a:solidFill>
                  <a:srgbClr val="F2F2F2"/>
                </a:solidFill>
                <a:latin typeface="Arial"/>
                <a:ea typeface="Arial"/>
                <a:cs typeface="Arial"/>
                <a:sym typeface="Arial"/>
              </a:defRPr>
            </a:lvl7pPr>
            <a:lvl8pPr indent="0" lvl="7" marL="0" algn="l">
              <a:spcBef>
                <a:spcPts val="0"/>
              </a:spcBef>
              <a:spcAft>
                <a:spcPts val="0"/>
              </a:spcAft>
              <a:buNone/>
              <a:defRPr sz="1300">
                <a:solidFill>
                  <a:srgbClr val="F2F2F2"/>
                </a:solidFill>
                <a:latin typeface="Arial"/>
                <a:ea typeface="Arial"/>
                <a:cs typeface="Arial"/>
                <a:sym typeface="Arial"/>
              </a:defRPr>
            </a:lvl8pPr>
            <a:lvl9pPr indent="0" lvl="8" marL="0" algn="l">
              <a:spcBef>
                <a:spcPts val="0"/>
              </a:spcBef>
              <a:spcAft>
                <a:spcPts val="0"/>
              </a:spcAft>
              <a:buNone/>
              <a:defRPr sz="1300">
                <a:solidFill>
                  <a:srgbClr val="F2F2F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hasis (Light)">
  <p:cSld name="Emphasis (Light)">
    <p:spTree>
      <p:nvGrpSpPr>
        <p:cNvPr id="94" name="Shape 94"/>
        <p:cNvGrpSpPr/>
        <p:nvPr/>
      </p:nvGrpSpPr>
      <p:grpSpPr>
        <a:xfrm>
          <a:off x="0" y="0"/>
          <a:ext cx="0" cy="0"/>
          <a:chOff x="0" y="0"/>
          <a:chExt cx="0" cy="0"/>
        </a:xfrm>
      </p:grpSpPr>
      <p:sp>
        <p:nvSpPr>
          <p:cNvPr id="95" name="Google Shape;95;p34"/>
          <p:cNvSpPr txBox="1"/>
          <p:nvPr>
            <p:ph idx="1" type="subTitle"/>
          </p:nvPr>
        </p:nvSpPr>
        <p:spPr>
          <a:xfrm>
            <a:off x="914400" y="928470"/>
            <a:ext cx="7315200" cy="3227456"/>
          </a:xfrm>
          <a:prstGeom prst="rect">
            <a:avLst/>
          </a:prstGeom>
          <a:noFill/>
          <a:ln>
            <a:noFill/>
          </a:ln>
        </p:spPr>
        <p:txBody>
          <a:bodyPr anchorCtr="0" anchor="ctr" bIns="45700" lIns="91425" spcFirstLastPara="1" rIns="91425" wrap="square" tIns="45700">
            <a:noAutofit/>
          </a:bodyPr>
          <a:lstStyle>
            <a:lvl1pPr lvl="0" algn="ctr">
              <a:spcBef>
                <a:spcPts val="640"/>
              </a:spcBef>
              <a:spcAft>
                <a:spcPts val="0"/>
              </a:spcAft>
              <a:buClr>
                <a:schemeClr val="dk1"/>
              </a:buClr>
              <a:buSzPts val="3200"/>
              <a:buNone/>
              <a:defRPr b="0" sz="3200">
                <a:solidFill>
                  <a:schemeClr val="dk1"/>
                </a:solidFill>
              </a:defRPr>
            </a:lvl1pPr>
            <a:lvl2pPr lvl="1" algn="ctr">
              <a:spcBef>
                <a:spcPts val="400"/>
              </a:spcBef>
              <a:spcAft>
                <a:spcPts val="0"/>
              </a:spcAft>
              <a:buClr>
                <a:srgbClr val="8E9193"/>
              </a:buClr>
              <a:buSzPts val="2000"/>
              <a:buNone/>
              <a:defRPr>
                <a:solidFill>
                  <a:srgbClr val="8E9193"/>
                </a:solidFill>
              </a:defRPr>
            </a:lvl2pPr>
            <a:lvl3pPr lvl="2" algn="ctr">
              <a:spcBef>
                <a:spcPts val="280"/>
              </a:spcBef>
              <a:spcAft>
                <a:spcPts val="0"/>
              </a:spcAft>
              <a:buClr>
                <a:srgbClr val="8E9193"/>
              </a:buClr>
              <a:buSzPts val="1400"/>
              <a:buNone/>
              <a:defRPr>
                <a:solidFill>
                  <a:srgbClr val="8E9193"/>
                </a:solidFill>
              </a:defRPr>
            </a:lvl3pPr>
            <a:lvl4pPr lvl="3" algn="ctr">
              <a:spcBef>
                <a:spcPts val="280"/>
              </a:spcBef>
              <a:spcAft>
                <a:spcPts val="0"/>
              </a:spcAft>
              <a:buClr>
                <a:srgbClr val="8E9193"/>
              </a:buClr>
              <a:buSzPts val="1400"/>
              <a:buNone/>
              <a:defRPr>
                <a:solidFill>
                  <a:srgbClr val="8E9193"/>
                </a:solidFill>
              </a:defRPr>
            </a:lvl4pPr>
            <a:lvl5pPr lvl="4" algn="ctr">
              <a:spcBef>
                <a:spcPts val="280"/>
              </a:spcBef>
              <a:spcAft>
                <a:spcPts val="0"/>
              </a:spcAft>
              <a:buClr>
                <a:srgbClr val="8E9193"/>
              </a:buClr>
              <a:buSzPts val="1400"/>
              <a:buNone/>
              <a:defRPr>
                <a:solidFill>
                  <a:srgbClr val="8E9193"/>
                </a:solidFill>
              </a:defRPr>
            </a:lvl5pPr>
            <a:lvl6pPr lvl="5" algn="ctr">
              <a:spcBef>
                <a:spcPts val="400"/>
              </a:spcBef>
              <a:spcAft>
                <a:spcPts val="0"/>
              </a:spcAft>
              <a:buClr>
                <a:srgbClr val="8E9193"/>
              </a:buClr>
              <a:buSzPts val="2000"/>
              <a:buNone/>
              <a:defRPr>
                <a:solidFill>
                  <a:srgbClr val="8E9193"/>
                </a:solidFill>
              </a:defRPr>
            </a:lvl6pPr>
            <a:lvl7pPr lvl="6" algn="ctr">
              <a:spcBef>
                <a:spcPts val="400"/>
              </a:spcBef>
              <a:spcAft>
                <a:spcPts val="0"/>
              </a:spcAft>
              <a:buClr>
                <a:srgbClr val="8E9193"/>
              </a:buClr>
              <a:buSzPts val="2000"/>
              <a:buNone/>
              <a:defRPr>
                <a:solidFill>
                  <a:srgbClr val="8E9193"/>
                </a:solidFill>
              </a:defRPr>
            </a:lvl7pPr>
            <a:lvl8pPr lvl="7" algn="ctr">
              <a:spcBef>
                <a:spcPts val="400"/>
              </a:spcBef>
              <a:spcAft>
                <a:spcPts val="0"/>
              </a:spcAft>
              <a:buClr>
                <a:srgbClr val="8E9193"/>
              </a:buClr>
              <a:buSzPts val="2000"/>
              <a:buNone/>
              <a:defRPr>
                <a:solidFill>
                  <a:srgbClr val="8E9193"/>
                </a:solidFill>
              </a:defRPr>
            </a:lvl8pPr>
            <a:lvl9pPr lvl="8" algn="ctr">
              <a:spcBef>
                <a:spcPts val="400"/>
              </a:spcBef>
              <a:spcAft>
                <a:spcPts val="0"/>
              </a:spcAft>
              <a:buClr>
                <a:srgbClr val="8E9193"/>
              </a:buClr>
              <a:buSzPts val="2000"/>
              <a:buNone/>
              <a:defRPr>
                <a:solidFill>
                  <a:srgbClr val="8E9193"/>
                </a:solidFill>
              </a:defRPr>
            </a:lvl9pPr>
          </a:lstStyle>
          <a:p/>
        </p:txBody>
      </p:sp>
      <p:sp>
        <p:nvSpPr>
          <p:cNvPr id="96" name="Google Shape;96;p34"/>
          <p:cNvSpPr/>
          <p:nvPr/>
        </p:nvSpPr>
        <p:spPr>
          <a:xfrm>
            <a:off x="107504" y="4953398"/>
            <a:ext cx="1571297" cy="11695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 name="Google Shape;97;p34"/>
          <p:cNvSpPr txBox="1"/>
          <p:nvPr>
            <p:ph idx="12" type="sldNum"/>
          </p:nvPr>
        </p:nvSpPr>
        <p:spPr>
          <a:xfrm>
            <a:off x="107504" y="4659982"/>
            <a:ext cx="2057400" cy="274637"/>
          </a:xfrm>
          <a:prstGeom prst="rect">
            <a:avLst/>
          </a:prstGeom>
          <a:noFill/>
          <a:ln>
            <a:noFill/>
          </a:ln>
        </p:spPr>
        <p:txBody>
          <a:bodyPr anchorCtr="0" anchor="ctr" bIns="45700" lIns="91425" spcFirstLastPara="1" rIns="91425" wrap="square" tIns="45700">
            <a:noAutofit/>
          </a:bodyPr>
          <a:lstStyle>
            <a:lvl1pPr indent="0" lvl="0" marL="0" algn="l">
              <a:spcBef>
                <a:spcPts val="0"/>
              </a:spcBef>
              <a:spcAft>
                <a:spcPts val="0"/>
              </a:spcAft>
              <a:buNone/>
              <a:defRPr sz="1300">
                <a:solidFill>
                  <a:srgbClr val="000000"/>
                </a:solidFill>
                <a:latin typeface="Arial"/>
                <a:ea typeface="Arial"/>
                <a:cs typeface="Arial"/>
                <a:sym typeface="Arial"/>
              </a:defRPr>
            </a:lvl1pPr>
            <a:lvl2pPr indent="0" lvl="1" marL="0" algn="l">
              <a:spcBef>
                <a:spcPts val="0"/>
              </a:spcBef>
              <a:spcAft>
                <a:spcPts val="0"/>
              </a:spcAft>
              <a:buNone/>
              <a:defRPr sz="1300">
                <a:solidFill>
                  <a:srgbClr val="000000"/>
                </a:solidFill>
                <a:latin typeface="Arial"/>
                <a:ea typeface="Arial"/>
                <a:cs typeface="Arial"/>
                <a:sym typeface="Arial"/>
              </a:defRPr>
            </a:lvl2pPr>
            <a:lvl3pPr indent="0" lvl="2" marL="0" algn="l">
              <a:spcBef>
                <a:spcPts val="0"/>
              </a:spcBef>
              <a:spcAft>
                <a:spcPts val="0"/>
              </a:spcAft>
              <a:buNone/>
              <a:defRPr sz="1300">
                <a:solidFill>
                  <a:srgbClr val="000000"/>
                </a:solidFill>
                <a:latin typeface="Arial"/>
                <a:ea typeface="Arial"/>
                <a:cs typeface="Arial"/>
                <a:sym typeface="Arial"/>
              </a:defRPr>
            </a:lvl3pPr>
            <a:lvl4pPr indent="0" lvl="3" marL="0" algn="l">
              <a:spcBef>
                <a:spcPts val="0"/>
              </a:spcBef>
              <a:spcAft>
                <a:spcPts val="0"/>
              </a:spcAft>
              <a:buNone/>
              <a:defRPr sz="1300">
                <a:solidFill>
                  <a:srgbClr val="000000"/>
                </a:solidFill>
                <a:latin typeface="Arial"/>
                <a:ea typeface="Arial"/>
                <a:cs typeface="Arial"/>
                <a:sym typeface="Arial"/>
              </a:defRPr>
            </a:lvl4pPr>
            <a:lvl5pPr indent="0" lvl="4" marL="0" algn="l">
              <a:spcBef>
                <a:spcPts val="0"/>
              </a:spcBef>
              <a:spcAft>
                <a:spcPts val="0"/>
              </a:spcAft>
              <a:buNone/>
              <a:defRPr sz="1300">
                <a:solidFill>
                  <a:srgbClr val="000000"/>
                </a:solidFill>
                <a:latin typeface="Arial"/>
                <a:ea typeface="Arial"/>
                <a:cs typeface="Arial"/>
                <a:sym typeface="Arial"/>
              </a:defRPr>
            </a:lvl5pPr>
            <a:lvl6pPr indent="0" lvl="5" marL="0" algn="l">
              <a:spcBef>
                <a:spcPts val="0"/>
              </a:spcBef>
              <a:spcAft>
                <a:spcPts val="0"/>
              </a:spcAft>
              <a:buNone/>
              <a:defRPr sz="1300">
                <a:solidFill>
                  <a:srgbClr val="000000"/>
                </a:solidFill>
                <a:latin typeface="Arial"/>
                <a:ea typeface="Arial"/>
                <a:cs typeface="Arial"/>
                <a:sym typeface="Arial"/>
              </a:defRPr>
            </a:lvl6pPr>
            <a:lvl7pPr indent="0" lvl="6" marL="0" algn="l">
              <a:spcBef>
                <a:spcPts val="0"/>
              </a:spcBef>
              <a:spcAft>
                <a:spcPts val="0"/>
              </a:spcAft>
              <a:buNone/>
              <a:defRPr sz="1300">
                <a:solidFill>
                  <a:srgbClr val="000000"/>
                </a:solidFill>
                <a:latin typeface="Arial"/>
                <a:ea typeface="Arial"/>
                <a:cs typeface="Arial"/>
                <a:sym typeface="Arial"/>
              </a:defRPr>
            </a:lvl7pPr>
            <a:lvl8pPr indent="0" lvl="7" marL="0" algn="l">
              <a:spcBef>
                <a:spcPts val="0"/>
              </a:spcBef>
              <a:spcAft>
                <a:spcPts val="0"/>
              </a:spcAft>
              <a:buNone/>
              <a:defRPr sz="1300">
                <a:solidFill>
                  <a:srgbClr val="000000"/>
                </a:solidFill>
                <a:latin typeface="Arial"/>
                <a:ea typeface="Arial"/>
                <a:cs typeface="Arial"/>
                <a:sym typeface="Arial"/>
              </a:defRPr>
            </a:lvl8pPr>
            <a:lvl9pPr indent="0" lvl="8" marL="0" algn="l">
              <a:spcBef>
                <a:spcPts val="0"/>
              </a:spcBef>
              <a:spcAft>
                <a:spcPts val="0"/>
              </a:spcAft>
              <a:buNone/>
              <a:defRPr sz="1300">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98" name="Google Shape;98;p34"/>
          <p:cNvPicPr preferRelativeResize="0"/>
          <p:nvPr/>
        </p:nvPicPr>
        <p:blipFill rotWithShape="1">
          <a:blip r:embed="rId2">
            <a:alphaModFix/>
          </a:blip>
          <a:srcRect b="0" l="0" r="0" t="0"/>
          <a:stretch/>
        </p:blipFill>
        <p:spPr>
          <a:xfrm>
            <a:off x="7772400" y="4651001"/>
            <a:ext cx="1143000" cy="32131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hasis (Dark)">
  <p:cSld name="Emphasis (Dark)">
    <p:bg>
      <p:bgPr>
        <a:solidFill>
          <a:schemeClr val="dk1"/>
        </a:solidFill>
      </p:bgPr>
    </p:bg>
    <p:spTree>
      <p:nvGrpSpPr>
        <p:cNvPr id="99" name="Shape 99"/>
        <p:cNvGrpSpPr/>
        <p:nvPr/>
      </p:nvGrpSpPr>
      <p:grpSpPr>
        <a:xfrm>
          <a:off x="0" y="0"/>
          <a:ext cx="0" cy="0"/>
          <a:chOff x="0" y="0"/>
          <a:chExt cx="0" cy="0"/>
        </a:xfrm>
      </p:grpSpPr>
      <p:pic>
        <p:nvPicPr>
          <p:cNvPr id="100" name="Google Shape;100;p35"/>
          <p:cNvPicPr preferRelativeResize="0"/>
          <p:nvPr/>
        </p:nvPicPr>
        <p:blipFill rotWithShape="1">
          <a:blip r:embed="rId2">
            <a:alphaModFix/>
          </a:blip>
          <a:srcRect b="0" l="0" r="0" t="0"/>
          <a:stretch/>
        </p:blipFill>
        <p:spPr>
          <a:xfrm>
            <a:off x="7772400" y="4650740"/>
            <a:ext cx="1143000" cy="321310"/>
          </a:xfrm>
          <a:prstGeom prst="rect">
            <a:avLst/>
          </a:prstGeom>
          <a:noFill/>
          <a:ln>
            <a:noFill/>
          </a:ln>
        </p:spPr>
      </p:pic>
      <p:sp>
        <p:nvSpPr>
          <p:cNvPr id="101" name="Google Shape;101;p35"/>
          <p:cNvSpPr txBox="1"/>
          <p:nvPr>
            <p:ph idx="1" type="subTitle"/>
          </p:nvPr>
        </p:nvSpPr>
        <p:spPr>
          <a:xfrm>
            <a:off x="914400" y="928470"/>
            <a:ext cx="7315200" cy="3227456"/>
          </a:xfrm>
          <a:prstGeom prst="rect">
            <a:avLst/>
          </a:prstGeom>
          <a:noFill/>
          <a:ln>
            <a:noFill/>
          </a:ln>
        </p:spPr>
        <p:txBody>
          <a:bodyPr anchorCtr="0" anchor="ctr" bIns="45700" lIns="91425" spcFirstLastPara="1" rIns="91425" wrap="square" tIns="45700">
            <a:noAutofit/>
          </a:bodyPr>
          <a:lstStyle>
            <a:lvl1pPr lvl="0" algn="ctr">
              <a:spcBef>
                <a:spcPts val="640"/>
              </a:spcBef>
              <a:spcAft>
                <a:spcPts val="0"/>
              </a:spcAft>
              <a:buClr>
                <a:schemeClr val="lt1"/>
              </a:buClr>
              <a:buSzPts val="3200"/>
              <a:buNone/>
              <a:defRPr b="0" sz="3200">
                <a:solidFill>
                  <a:schemeClr val="lt1"/>
                </a:solidFill>
              </a:defRPr>
            </a:lvl1pPr>
            <a:lvl2pPr lvl="1" algn="ctr">
              <a:spcBef>
                <a:spcPts val="400"/>
              </a:spcBef>
              <a:spcAft>
                <a:spcPts val="0"/>
              </a:spcAft>
              <a:buClr>
                <a:srgbClr val="8E9193"/>
              </a:buClr>
              <a:buSzPts val="2000"/>
              <a:buNone/>
              <a:defRPr>
                <a:solidFill>
                  <a:srgbClr val="8E9193"/>
                </a:solidFill>
              </a:defRPr>
            </a:lvl2pPr>
            <a:lvl3pPr lvl="2" algn="ctr">
              <a:spcBef>
                <a:spcPts val="280"/>
              </a:spcBef>
              <a:spcAft>
                <a:spcPts val="0"/>
              </a:spcAft>
              <a:buClr>
                <a:srgbClr val="8E9193"/>
              </a:buClr>
              <a:buSzPts val="1400"/>
              <a:buNone/>
              <a:defRPr>
                <a:solidFill>
                  <a:srgbClr val="8E9193"/>
                </a:solidFill>
              </a:defRPr>
            </a:lvl3pPr>
            <a:lvl4pPr lvl="3" algn="ctr">
              <a:spcBef>
                <a:spcPts val="280"/>
              </a:spcBef>
              <a:spcAft>
                <a:spcPts val="0"/>
              </a:spcAft>
              <a:buClr>
                <a:srgbClr val="8E9193"/>
              </a:buClr>
              <a:buSzPts val="1400"/>
              <a:buNone/>
              <a:defRPr>
                <a:solidFill>
                  <a:srgbClr val="8E9193"/>
                </a:solidFill>
              </a:defRPr>
            </a:lvl4pPr>
            <a:lvl5pPr lvl="4" algn="ctr">
              <a:spcBef>
                <a:spcPts val="280"/>
              </a:spcBef>
              <a:spcAft>
                <a:spcPts val="0"/>
              </a:spcAft>
              <a:buClr>
                <a:srgbClr val="8E9193"/>
              </a:buClr>
              <a:buSzPts val="1400"/>
              <a:buNone/>
              <a:defRPr>
                <a:solidFill>
                  <a:srgbClr val="8E9193"/>
                </a:solidFill>
              </a:defRPr>
            </a:lvl5pPr>
            <a:lvl6pPr lvl="5" algn="ctr">
              <a:spcBef>
                <a:spcPts val="400"/>
              </a:spcBef>
              <a:spcAft>
                <a:spcPts val="0"/>
              </a:spcAft>
              <a:buClr>
                <a:srgbClr val="8E9193"/>
              </a:buClr>
              <a:buSzPts val="2000"/>
              <a:buNone/>
              <a:defRPr>
                <a:solidFill>
                  <a:srgbClr val="8E9193"/>
                </a:solidFill>
              </a:defRPr>
            </a:lvl6pPr>
            <a:lvl7pPr lvl="6" algn="ctr">
              <a:spcBef>
                <a:spcPts val="400"/>
              </a:spcBef>
              <a:spcAft>
                <a:spcPts val="0"/>
              </a:spcAft>
              <a:buClr>
                <a:srgbClr val="8E9193"/>
              </a:buClr>
              <a:buSzPts val="2000"/>
              <a:buNone/>
              <a:defRPr>
                <a:solidFill>
                  <a:srgbClr val="8E9193"/>
                </a:solidFill>
              </a:defRPr>
            </a:lvl7pPr>
            <a:lvl8pPr lvl="7" algn="ctr">
              <a:spcBef>
                <a:spcPts val="400"/>
              </a:spcBef>
              <a:spcAft>
                <a:spcPts val="0"/>
              </a:spcAft>
              <a:buClr>
                <a:srgbClr val="8E9193"/>
              </a:buClr>
              <a:buSzPts val="2000"/>
              <a:buNone/>
              <a:defRPr>
                <a:solidFill>
                  <a:srgbClr val="8E9193"/>
                </a:solidFill>
              </a:defRPr>
            </a:lvl8pPr>
            <a:lvl9pPr lvl="8" algn="ctr">
              <a:spcBef>
                <a:spcPts val="400"/>
              </a:spcBef>
              <a:spcAft>
                <a:spcPts val="0"/>
              </a:spcAft>
              <a:buClr>
                <a:srgbClr val="8E9193"/>
              </a:buClr>
              <a:buSzPts val="2000"/>
              <a:buNone/>
              <a:defRPr>
                <a:solidFill>
                  <a:srgbClr val="8E9193"/>
                </a:solidFill>
              </a:defRPr>
            </a:lvl9pPr>
          </a:lstStyle>
          <a:p/>
        </p:txBody>
      </p:sp>
      <p:sp>
        <p:nvSpPr>
          <p:cNvPr id="102" name="Google Shape;102;p35"/>
          <p:cNvSpPr txBox="1"/>
          <p:nvPr>
            <p:ph idx="12" type="sldNum"/>
          </p:nvPr>
        </p:nvSpPr>
        <p:spPr>
          <a:xfrm>
            <a:off x="107504" y="4659982"/>
            <a:ext cx="2057400" cy="274637"/>
          </a:xfrm>
          <a:prstGeom prst="rect">
            <a:avLst/>
          </a:prstGeom>
          <a:noFill/>
          <a:ln>
            <a:noFill/>
          </a:ln>
        </p:spPr>
        <p:txBody>
          <a:bodyPr anchorCtr="0" anchor="ctr" bIns="45700" lIns="91425" spcFirstLastPara="1" rIns="91425" wrap="square" tIns="45700">
            <a:noAutofit/>
          </a:bodyPr>
          <a:lstStyle>
            <a:lvl1pPr indent="0" lvl="0" marL="0" algn="l">
              <a:spcBef>
                <a:spcPts val="0"/>
              </a:spcBef>
              <a:spcAft>
                <a:spcPts val="0"/>
              </a:spcAft>
              <a:buNone/>
              <a:defRPr sz="1300">
                <a:solidFill>
                  <a:srgbClr val="F2F2F2"/>
                </a:solidFill>
                <a:latin typeface="Arial"/>
                <a:ea typeface="Arial"/>
                <a:cs typeface="Arial"/>
                <a:sym typeface="Arial"/>
              </a:defRPr>
            </a:lvl1pPr>
            <a:lvl2pPr indent="0" lvl="1" marL="0" algn="l">
              <a:spcBef>
                <a:spcPts val="0"/>
              </a:spcBef>
              <a:spcAft>
                <a:spcPts val="0"/>
              </a:spcAft>
              <a:buNone/>
              <a:defRPr sz="1300">
                <a:solidFill>
                  <a:srgbClr val="F2F2F2"/>
                </a:solidFill>
                <a:latin typeface="Arial"/>
                <a:ea typeface="Arial"/>
                <a:cs typeface="Arial"/>
                <a:sym typeface="Arial"/>
              </a:defRPr>
            </a:lvl2pPr>
            <a:lvl3pPr indent="0" lvl="2" marL="0" algn="l">
              <a:spcBef>
                <a:spcPts val="0"/>
              </a:spcBef>
              <a:spcAft>
                <a:spcPts val="0"/>
              </a:spcAft>
              <a:buNone/>
              <a:defRPr sz="1300">
                <a:solidFill>
                  <a:srgbClr val="F2F2F2"/>
                </a:solidFill>
                <a:latin typeface="Arial"/>
                <a:ea typeface="Arial"/>
                <a:cs typeface="Arial"/>
                <a:sym typeface="Arial"/>
              </a:defRPr>
            </a:lvl3pPr>
            <a:lvl4pPr indent="0" lvl="3" marL="0" algn="l">
              <a:spcBef>
                <a:spcPts val="0"/>
              </a:spcBef>
              <a:spcAft>
                <a:spcPts val="0"/>
              </a:spcAft>
              <a:buNone/>
              <a:defRPr sz="1300">
                <a:solidFill>
                  <a:srgbClr val="F2F2F2"/>
                </a:solidFill>
                <a:latin typeface="Arial"/>
                <a:ea typeface="Arial"/>
                <a:cs typeface="Arial"/>
                <a:sym typeface="Arial"/>
              </a:defRPr>
            </a:lvl4pPr>
            <a:lvl5pPr indent="0" lvl="4" marL="0" algn="l">
              <a:spcBef>
                <a:spcPts val="0"/>
              </a:spcBef>
              <a:spcAft>
                <a:spcPts val="0"/>
              </a:spcAft>
              <a:buNone/>
              <a:defRPr sz="1300">
                <a:solidFill>
                  <a:srgbClr val="F2F2F2"/>
                </a:solidFill>
                <a:latin typeface="Arial"/>
                <a:ea typeface="Arial"/>
                <a:cs typeface="Arial"/>
                <a:sym typeface="Arial"/>
              </a:defRPr>
            </a:lvl5pPr>
            <a:lvl6pPr indent="0" lvl="5" marL="0" algn="l">
              <a:spcBef>
                <a:spcPts val="0"/>
              </a:spcBef>
              <a:spcAft>
                <a:spcPts val="0"/>
              </a:spcAft>
              <a:buNone/>
              <a:defRPr sz="1300">
                <a:solidFill>
                  <a:srgbClr val="F2F2F2"/>
                </a:solidFill>
                <a:latin typeface="Arial"/>
                <a:ea typeface="Arial"/>
                <a:cs typeface="Arial"/>
                <a:sym typeface="Arial"/>
              </a:defRPr>
            </a:lvl6pPr>
            <a:lvl7pPr indent="0" lvl="6" marL="0" algn="l">
              <a:spcBef>
                <a:spcPts val="0"/>
              </a:spcBef>
              <a:spcAft>
                <a:spcPts val="0"/>
              </a:spcAft>
              <a:buNone/>
              <a:defRPr sz="1300">
                <a:solidFill>
                  <a:srgbClr val="F2F2F2"/>
                </a:solidFill>
                <a:latin typeface="Arial"/>
                <a:ea typeface="Arial"/>
                <a:cs typeface="Arial"/>
                <a:sym typeface="Arial"/>
              </a:defRPr>
            </a:lvl7pPr>
            <a:lvl8pPr indent="0" lvl="7" marL="0" algn="l">
              <a:spcBef>
                <a:spcPts val="0"/>
              </a:spcBef>
              <a:spcAft>
                <a:spcPts val="0"/>
              </a:spcAft>
              <a:buNone/>
              <a:defRPr sz="1300">
                <a:solidFill>
                  <a:srgbClr val="F2F2F2"/>
                </a:solidFill>
                <a:latin typeface="Arial"/>
                <a:ea typeface="Arial"/>
                <a:cs typeface="Arial"/>
                <a:sym typeface="Arial"/>
              </a:defRPr>
            </a:lvl8pPr>
            <a:lvl9pPr indent="0" lvl="8" marL="0" algn="l">
              <a:spcBef>
                <a:spcPts val="0"/>
              </a:spcBef>
              <a:spcAft>
                <a:spcPts val="0"/>
              </a:spcAft>
              <a:buNone/>
              <a:defRPr sz="1300">
                <a:solidFill>
                  <a:srgbClr val="F2F2F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03" name="Google Shape;103;p35"/>
          <p:cNvSpPr/>
          <p:nvPr/>
        </p:nvSpPr>
        <p:spPr>
          <a:xfrm>
            <a:off x="107504" y="4953398"/>
            <a:ext cx="1571297" cy="116950"/>
          </a:xfrm>
          <a:prstGeom prst="rect">
            <a:avLst/>
          </a:prstGeom>
          <a:solidFill>
            <a:srgbClr val="36424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hasis (Colour)">
  <p:cSld name="Emphasis (Colour)">
    <p:bg>
      <p:bgPr>
        <a:solidFill>
          <a:schemeClr val="accent2"/>
        </a:solidFill>
      </p:bgPr>
    </p:bg>
    <p:spTree>
      <p:nvGrpSpPr>
        <p:cNvPr id="104" name="Shape 104"/>
        <p:cNvGrpSpPr/>
        <p:nvPr/>
      </p:nvGrpSpPr>
      <p:grpSpPr>
        <a:xfrm>
          <a:off x="0" y="0"/>
          <a:ext cx="0" cy="0"/>
          <a:chOff x="0" y="0"/>
          <a:chExt cx="0" cy="0"/>
        </a:xfrm>
      </p:grpSpPr>
      <p:pic>
        <p:nvPicPr>
          <p:cNvPr id="105" name="Google Shape;105;p36"/>
          <p:cNvPicPr preferRelativeResize="0"/>
          <p:nvPr/>
        </p:nvPicPr>
        <p:blipFill rotWithShape="1">
          <a:blip r:embed="rId2">
            <a:alphaModFix/>
          </a:blip>
          <a:srcRect b="0" l="0" r="0" t="0"/>
          <a:stretch/>
        </p:blipFill>
        <p:spPr>
          <a:xfrm>
            <a:off x="7772400" y="4650740"/>
            <a:ext cx="1143000" cy="321310"/>
          </a:xfrm>
          <a:prstGeom prst="rect">
            <a:avLst/>
          </a:prstGeom>
          <a:noFill/>
          <a:ln>
            <a:noFill/>
          </a:ln>
        </p:spPr>
      </p:pic>
      <p:sp>
        <p:nvSpPr>
          <p:cNvPr id="106" name="Google Shape;106;p36"/>
          <p:cNvSpPr/>
          <p:nvPr/>
        </p:nvSpPr>
        <p:spPr>
          <a:xfrm>
            <a:off x="0" y="5070348"/>
            <a:ext cx="9144000" cy="7315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 name="Google Shape;107;p36"/>
          <p:cNvSpPr txBox="1"/>
          <p:nvPr>
            <p:ph idx="1" type="subTitle"/>
          </p:nvPr>
        </p:nvSpPr>
        <p:spPr>
          <a:xfrm>
            <a:off x="914400" y="928470"/>
            <a:ext cx="7315200" cy="3227456"/>
          </a:xfrm>
          <a:prstGeom prst="rect">
            <a:avLst/>
          </a:prstGeom>
          <a:noFill/>
          <a:ln>
            <a:noFill/>
          </a:ln>
        </p:spPr>
        <p:txBody>
          <a:bodyPr anchorCtr="0" anchor="ctr" bIns="45700" lIns="91425" spcFirstLastPara="1" rIns="91425" wrap="square" tIns="45700">
            <a:noAutofit/>
          </a:bodyPr>
          <a:lstStyle>
            <a:lvl1pPr lvl="0" algn="ctr">
              <a:spcBef>
                <a:spcPts val="640"/>
              </a:spcBef>
              <a:spcAft>
                <a:spcPts val="0"/>
              </a:spcAft>
              <a:buClr>
                <a:schemeClr val="lt1"/>
              </a:buClr>
              <a:buSzPts val="3200"/>
              <a:buNone/>
              <a:defRPr b="0" sz="3200">
                <a:solidFill>
                  <a:schemeClr val="lt1"/>
                </a:solidFill>
              </a:defRPr>
            </a:lvl1pPr>
            <a:lvl2pPr lvl="1" algn="ctr">
              <a:spcBef>
                <a:spcPts val="400"/>
              </a:spcBef>
              <a:spcAft>
                <a:spcPts val="0"/>
              </a:spcAft>
              <a:buClr>
                <a:srgbClr val="8E9193"/>
              </a:buClr>
              <a:buSzPts val="2000"/>
              <a:buNone/>
              <a:defRPr>
                <a:solidFill>
                  <a:srgbClr val="8E9193"/>
                </a:solidFill>
              </a:defRPr>
            </a:lvl2pPr>
            <a:lvl3pPr lvl="2" algn="ctr">
              <a:spcBef>
                <a:spcPts val="280"/>
              </a:spcBef>
              <a:spcAft>
                <a:spcPts val="0"/>
              </a:spcAft>
              <a:buClr>
                <a:srgbClr val="8E9193"/>
              </a:buClr>
              <a:buSzPts val="1400"/>
              <a:buNone/>
              <a:defRPr>
                <a:solidFill>
                  <a:srgbClr val="8E9193"/>
                </a:solidFill>
              </a:defRPr>
            </a:lvl3pPr>
            <a:lvl4pPr lvl="3" algn="ctr">
              <a:spcBef>
                <a:spcPts val="280"/>
              </a:spcBef>
              <a:spcAft>
                <a:spcPts val="0"/>
              </a:spcAft>
              <a:buClr>
                <a:srgbClr val="8E9193"/>
              </a:buClr>
              <a:buSzPts val="1400"/>
              <a:buNone/>
              <a:defRPr>
                <a:solidFill>
                  <a:srgbClr val="8E9193"/>
                </a:solidFill>
              </a:defRPr>
            </a:lvl4pPr>
            <a:lvl5pPr lvl="4" algn="ctr">
              <a:spcBef>
                <a:spcPts val="280"/>
              </a:spcBef>
              <a:spcAft>
                <a:spcPts val="0"/>
              </a:spcAft>
              <a:buClr>
                <a:srgbClr val="8E9193"/>
              </a:buClr>
              <a:buSzPts val="1400"/>
              <a:buNone/>
              <a:defRPr>
                <a:solidFill>
                  <a:srgbClr val="8E9193"/>
                </a:solidFill>
              </a:defRPr>
            </a:lvl5pPr>
            <a:lvl6pPr lvl="5" algn="ctr">
              <a:spcBef>
                <a:spcPts val="400"/>
              </a:spcBef>
              <a:spcAft>
                <a:spcPts val="0"/>
              </a:spcAft>
              <a:buClr>
                <a:srgbClr val="8E9193"/>
              </a:buClr>
              <a:buSzPts val="2000"/>
              <a:buNone/>
              <a:defRPr>
                <a:solidFill>
                  <a:srgbClr val="8E9193"/>
                </a:solidFill>
              </a:defRPr>
            </a:lvl6pPr>
            <a:lvl7pPr lvl="6" algn="ctr">
              <a:spcBef>
                <a:spcPts val="400"/>
              </a:spcBef>
              <a:spcAft>
                <a:spcPts val="0"/>
              </a:spcAft>
              <a:buClr>
                <a:srgbClr val="8E9193"/>
              </a:buClr>
              <a:buSzPts val="2000"/>
              <a:buNone/>
              <a:defRPr>
                <a:solidFill>
                  <a:srgbClr val="8E9193"/>
                </a:solidFill>
              </a:defRPr>
            </a:lvl7pPr>
            <a:lvl8pPr lvl="7" algn="ctr">
              <a:spcBef>
                <a:spcPts val="400"/>
              </a:spcBef>
              <a:spcAft>
                <a:spcPts val="0"/>
              </a:spcAft>
              <a:buClr>
                <a:srgbClr val="8E9193"/>
              </a:buClr>
              <a:buSzPts val="2000"/>
              <a:buNone/>
              <a:defRPr>
                <a:solidFill>
                  <a:srgbClr val="8E9193"/>
                </a:solidFill>
              </a:defRPr>
            </a:lvl8pPr>
            <a:lvl9pPr lvl="8" algn="ctr">
              <a:spcBef>
                <a:spcPts val="400"/>
              </a:spcBef>
              <a:spcAft>
                <a:spcPts val="0"/>
              </a:spcAft>
              <a:buClr>
                <a:srgbClr val="8E9193"/>
              </a:buClr>
              <a:buSzPts val="2000"/>
              <a:buNone/>
              <a:defRPr>
                <a:solidFill>
                  <a:srgbClr val="8E9193"/>
                </a:solidFill>
              </a:defRPr>
            </a:lvl9pPr>
          </a:lstStyle>
          <a:p/>
        </p:txBody>
      </p:sp>
      <p:sp>
        <p:nvSpPr>
          <p:cNvPr id="108" name="Google Shape;108;p36"/>
          <p:cNvSpPr/>
          <p:nvPr/>
        </p:nvSpPr>
        <p:spPr>
          <a:xfrm>
            <a:off x="107504" y="4953398"/>
            <a:ext cx="1571297" cy="116950"/>
          </a:xfrm>
          <a:prstGeom prst="rect">
            <a:avLst/>
          </a:prstGeom>
          <a:solidFill>
            <a:srgbClr val="0081A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9" name="Google Shape;109;p36"/>
          <p:cNvSpPr txBox="1"/>
          <p:nvPr>
            <p:ph idx="12" type="sldNum"/>
          </p:nvPr>
        </p:nvSpPr>
        <p:spPr>
          <a:xfrm>
            <a:off x="107504" y="4659982"/>
            <a:ext cx="2057400" cy="274637"/>
          </a:xfrm>
          <a:prstGeom prst="rect">
            <a:avLst/>
          </a:prstGeom>
          <a:noFill/>
          <a:ln>
            <a:noFill/>
          </a:ln>
        </p:spPr>
        <p:txBody>
          <a:bodyPr anchorCtr="0" anchor="ctr" bIns="45700" lIns="91425" spcFirstLastPara="1" rIns="91425" wrap="square" tIns="45700">
            <a:noAutofit/>
          </a:bodyPr>
          <a:lstStyle>
            <a:lvl1pPr indent="0" lvl="0" marL="0" algn="l">
              <a:spcBef>
                <a:spcPts val="0"/>
              </a:spcBef>
              <a:spcAft>
                <a:spcPts val="0"/>
              </a:spcAft>
              <a:buNone/>
              <a:defRPr sz="1300">
                <a:solidFill>
                  <a:srgbClr val="F2F2F2"/>
                </a:solidFill>
                <a:latin typeface="Arial"/>
                <a:ea typeface="Arial"/>
                <a:cs typeface="Arial"/>
                <a:sym typeface="Arial"/>
              </a:defRPr>
            </a:lvl1pPr>
            <a:lvl2pPr indent="0" lvl="1" marL="0" algn="l">
              <a:spcBef>
                <a:spcPts val="0"/>
              </a:spcBef>
              <a:spcAft>
                <a:spcPts val="0"/>
              </a:spcAft>
              <a:buNone/>
              <a:defRPr sz="1300">
                <a:solidFill>
                  <a:srgbClr val="F2F2F2"/>
                </a:solidFill>
                <a:latin typeface="Arial"/>
                <a:ea typeface="Arial"/>
                <a:cs typeface="Arial"/>
                <a:sym typeface="Arial"/>
              </a:defRPr>
            </a:lvl2pPr>
            <a:lvl3pPr indent="0" lvl="2" marL="0" algn="l">
              <a:spcBef>
                <a:spcPts val="0"/>
              </a:spcBef>
              <a:spcAft>
                <a:spcPts val="0"/>
              </a:spcAft>
              <a:buNone/>
              <a:defRPr sz="1300">
                <a:solidFill>
                  <a:srgbClr val="F2F2F2"/>
                </a:solidFill>
                <a:latin typeface="Arial"/>
                <a:ea typeface="Arial"/>
                <a:cs typeface="Arial"/>
                <a:sym typeface="Arial"/>
              </a:defRPr>
            </a:lvl3pPr>
            <a:lvl4pPr indent="0" lvl="3" marL="0" algn="l">
              <a:spcBef>
                <a:spcPts val="0"/>
              </a:spcBef>
              <a:spcAft>
                <a:spcPts val="0"/>
              </a:spcAft>
              <a:buNone/>
              <a:defRPr sz="1300">
                <a:solidFill>
                  <a:srgbClr val="F2F2F2"/>
                </a:solidFill>
                <a:latin typeface="Arial"/>
                <a:ea typeface="Arial"/>
                <a:cs typeface="Arial"/>
                <a:sym typeface="Arial"/>
              </a:defRPr>
            </a:lvl4pPr>
            <a:lvl5pPr indent="0" lvl="4" marL="0" algn="l">
              <a:spcBef>
                <a:spcPts val="0"/>
              </a:spcBef>
              <a:spcAft>
                <a:spcPts val="0"/>
              </a:spcAft>
              <a:buNone/>
              <a:defRPr sz="1300">
                <a:solidFill>
                  <a:srgbClr val="F2F2F2"/>
                </a:solidFill>
                <a:latin typeface="Arial"/>
                <a:ea typeface="Arial"/>
                <a:cs typeface="Arial"/>
                <a:sym typeface="Arial"/>
              </a:defRPr>
            </a:lvl5pPr>
            <a:lvl6pPr indent="0" lvl="5" marL="0" algn="l">
              <a:spcBef>
                <a:spcPts val="0"/>
              </a:spcBef>
              <a:spcAft>
                <a:spcPts val="0"/>
              </a:spcAft>
              <a:buNone/>
              <a:defRPr sz="1300">
                <a:solidFill>
                  <a:srgbClr val="F2F2F2"/>
                </a:solidFill>
                <a:latin typeface="Arial"/>
                <a:ea typeface="Arial"/>
                <a:cs typeface="Arial"/>
                <a:sym typeface="Arial"/>
              </a:defRPr>
            </a:lvl6pPr>
            <a:lvl7pPr indent="0" lvl="6" marL="0" algn="l">
              <a:spcBef>
                <a:spcPts val="0"/>
              </a:spcBef>
              <a:spcAft>
                <a:spcPts val="0"/>
              </a:spcAft>
              <a:buNone/>
              <a:defRPr sz="1300">
                <a:solidFill>
                  <a:srgbClr val="F2F2F2"/>
                </a:solidFill>
                <a:latin typeface="Arial"/>
                <a:ea typeface="Arial"/>
                <a:cs typeface="Arial"/>
                <a:sym typeface="Arial"/>
              </a:defRPr>
            </a:lvl7pPr>
            <a:lvl8pPr indent="0" lvl="7" marL="0" algn="l">
              <a:spcBef>
                <a:spcPts val="0"/>
              </a:spcBef>
              <a:spcAft>
                <a:spcPts val="0"/>
              </a:spcAft>
              <a:buNone/>
              <a:defRPr sz="1300">
                <a:solidFill>
                  <a:srgbClr val="F2F2F2"/>
                </a:solidFill>
                <a:latin typeface="Arial"/>
                <a:ea typeface="Arial"/>
                <a:cs typeface="Arial"/>
                <a:sym typeface="Arial"/>
              </a:defRPr>
            </a:lvl8pPr>
            <a:lvl9pPr indent="0" lvl="8" marL="0" algn="l">
              <a:spcBef>
                <a:spcPts val="0"/>
              </a:spcBef>
              <a:spcAft>
                <a:spcPts val="0"/>
              </a:spcAft>
              <a:buNone/>
              <a:defRPr sz="1300">
                <a:solidFill>
                  <a:srgbClr val="F2F2F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no title">
  <p:cSld name="Content with no title">
    <p:spTree>
      <p:nvGrpSpPr>
        <p:cNvPr id="110" name="Shape 110"/>
        <p:cNvGrpSpPr/>
        <p:nvPr/>
      </p:nvGrpSpPr>
      <p:grpSpPr>
        <a:xfrm>
          <a:off x="0" y="0"/>
          <a:ext cx="0" cy="0"/>
          <a:chOff x="0" y="0"/>
          <a:chExt cx="0" cy="0"/>
        </a:xfrm>
      </p:grpSpPr>
      <p:sp>
        <p:nvSpPr>
          <p:cNvPr id="111" name="Google Shape;111;p37"/>
          <p:cNvSpPr txBox="1"/>
          <p:nvPr>
            <p:ph idx="1" type="body"/>
          </p:nvPr>
        </p:nvSpPr>
        <p:spPr>
          <a:xfrm>
            <a:off x="457200" y="438150"/>
            <a:ext cx="8229600" cy="4029076"/>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a:solidFill>
                  <a:schemeClr val="dk1"/>
                </a:solidFill>
              </a:defRPr>
            </a:lvl1pPr>
            <a:lvl2pPr indent="-355600" lvl="1" marL="914400" algn="l">
              <a:spcBef>
                <a:spcPts val="400"/>
              </a:spcBef>
              <a:spcAft>
                <a:spcPts val="0"/>
              </a:spcAft>
              <a:buClr>
                <a:schemeClr val="dk1"/>
              </a:buClr>
              <a:buSzPts val="2000"/>
              <a:buChar char="–"/>
              <a:defRPr>
                <a:solidFill>
                  <a:schemeClr val="dk1"/>
                </a:solidFill>
              </a:defRPr>
            </a:lvl2pPr>
            <a:lvl3pPr indent="-317500" lvl="2" marL="1371600" algn="l">
              <a:spcBef>
                <a:spcPts val="280"/>
              </a:spcBef>
              <a:spcAft>
                <a:spcPts val="0"/>
              </a:spcAft>
              <a:buClr>
                <a:schemeClr val="dk1"/>
              </a:buClr>
              <a:buSzPts val="1400"/>
              <a:buChar char="•"/>
              <a:defRPr>
                <a:solidFill>
                  <a:schemeClr val="dk1"/>
                </a:solidFill>
              </a:defRPr>
            </a:lvl3pPr>
            <a:lvl4pPr indent="-317500" lvl="3" marL="1828800" algn="l">
              <a:spcBef>
                <a:spcPts val="280"/>
              </a:spcBef>
              <a:spcAft>
                <a:spcPts val="0"/>
              </a:spcAft>
              <a:buClr>
                <a:schemeClr val="dk1"/>
              </a:buClr>
              <a:buSzPts val="1400"/>
              <a:buChar char="–"/>
              <a:defRPr>
                <a:solidFill>
                  <a:schemeClr val="dk1"/>
                </a:solidFill>
              </a:defRPr>
            </a:lvl4pPr>
            <a:lvl5pPr indent="-317500" lvl="4" marL="2286000" algn="l">
              <a:spcBef>
                <a:spcPts val="280"/>
              </a:spcBef>
              <a:spcAft>
                <a:spcPts val="0"/>
              </a:spcAft>
              <a:buClr>
                <a:schemeClr val="dk1"/>
              </a:buClr>
              <a:buSzPts val="1400"/>
              <a:buChar char="»"/>
              <a:defRPr>
                <a:solidFill>
                  <a:schemeClr val="dk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12" name="Google Shape;112;p37"/>
          <p:cNvSpPr/>
          <p:nvPr/>
        </p:nvSpPr>
        <p:spPr>
          <a:xfrm>
            <a:off x="107504" y="4953398"/>
            <a:ext cx="1571297" cy="11695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 name="Google Shape;113;p37"/>
          <p:cNvSpPr txBox="1"/>
          <p:nvPr>
            <p:ph idx="12" type="sldNum"/>
          </p:nvPr>
        </p:nvSpPr>
        <p:spPr>
          <a:xfrm>
            <a:off x="107504" y="4659982"/>
            <a:ext cx="2057400" cy="274637"/>
          </a:xfrm>
          <a:prstGeom prst="rect">
            <a:avLst/>
          </a:prstGeom>
          <a:noFill/>
          <a:ln>
            <a:noFill/>
          </a:ln>
        </p:spPr>
        <p:txBody>
          <a:bodyPr anchorCtr="0" anchor="ctr" bIns="45700" lIns="91425" spcFirstLastPara="1" rIns="91425" wrap="square" tIns="45700">
            <a:noAutofit/>
          </a:bodyPr>
          <a:lstStyle>
            <a:lvl1pPr indent="0" lvl="0" marL="0" algn="l">
              <a:spcBef>
                <a:spcPts val="0"/>
              </a:spcBef>
              <a:spcAft>
                <a:spcPts val="0"/>
              </a:spcAft>
              <a:buNone/>
              <a:defRPr sz="1300">
                <a:solidFill>
                  <a:srgbClr val="000000"/>
                </a:solidFill>
                <a:latin typeface="Arial"/>
                <a:ea typeface="Arial"/>
                <a:cs typeface="Arial"/>
                <a:sym typeface="Arial"/>
              </a:defRPr>
            </a:lvl1pPr>
            <a:lvl2pPr indent="0" lvl="1" marL="0" algn="l">
              <a:spcBef>
                <a:spcPts val="0"/>
              </a:spcBef>
              <a:spcAft>
                <a:spcPts val="0"/>
              </a:spcAft>
              <a:buNone/>
              <a:defRPr sz="1300">
                <a:solidFill>
                  <a:srgbClr val="000000"/>
                </a:solidFill>
                <a:latin typeface="Arial"/>
                <a:ea typeface="Arial"/>
                <a:cs typeface="Arial"/>
                <a:sym typeface="Arial"/>
              </a:defRPr>
            </a:lvl2pPr>
            <a:lvl3pPr indent="0" lvl="2" marL="0" algn="l">
              <a:spcBef>
                <a:spcPts val="0"/>
              </a:spcBef>
              <a:spcAft>
                <a:spcPts val="0"/>
              </a:spcAft>
              <a:buNone/>
              <a:defRPr sz="1300">
                <a:solidFill>
                  <a:srgbClr val="000000"/>
                </a:solidFill>
                <a:latin typeface="Arial"/>
                <a:ea typeface="Arial"/>
                <a:cs typeface="Arial"/>
                <a:sym typeface="Arial"/>
              </a:defRPr>
            </a:lvl3pPr>
            <a:lvl4pPr indent="0" lvl="3" marL="0" algn="l">
              <a:spcBef>
                <a:spcPts val="0"/>
              </a:spcBef>
              <a:spcAft>
                <a:spcPts val="0"/>
              </a:spcAft>
              <a:buNone/>
              <a:defRPr sz="1300">
                <a:solidFill>
                  <a:srgbClr val="000000"/>
                </a:solidFill>
                <a:latin typeface="Arial"/>
                <a:ea typeface="Arial"/>
                <a:cs typeface="Arial"/>
                <a:sym typeface="Arial"/>
              </a:defRPr>
            </a:lvl4pPr>
            <a:lvl5pPr indent="0" lvl="4" marL="0" algn="l">
              <a:spcBef>
                <a:spcPts val="0"/>
              </a:spcBef>
              <a:spcAft>
                <a:spcPts val="0"/>
              </a:spcAft>
              <a:buNone/>
              <a:defRPr sz="1300">
                <a:solidFill>
                  <a:srgbClr val="000000"/>
                </a:solidFill>
                <a:latin typeface="Arial"/>
                <a:ea typeface="Arial"/>
                <a:cs typeface="Arial"/>
                <a:sym typeface="Arial"/>
              </a:defRPr>
            </a:lvl5pPr>
            <a:lvl6pPr indent="0" lvl="5" marL="0" algn="l">
              <a:spcBef>
                <a:spcPts val="0"/>
              </a:spcBef>
              <a:spcAft>
                <a:spcPts val="0"/>
              </a:spcAft>
              <a:buNone/>
              <a:defRPr sz="1300">
                <a:solidFill>
                  <a:srgbClr val="000000"/>
                </a:solidFill>
                <a:latin typeface="Arial"/>
                <a:ea typeface="Arial"/>
                <a:cs typeface="Arial"/>
                <a:sym typeface="Arial"/>
              </a:defRPr>
            </a:lvl6pPr>
            <a:lvl7pPr indent="0" lvl="6" marL="0" algn="l">
              <a:spcBef>
                <a:spcPts val="0"/>
              </a:spcBef>
              <a:spcAft>
                <a:spcPts val="0"/>
              </a:spcAft>
              <a:buNone/>
              <a:defRPr sz="1300">
                <a:solidFill>
                  <a:srgbClr val="000000"/>
                </a:solidFill>
                <a:latin typeface="Arial"/>
                <a:ea typeface="Arial"/>
                <a:cs typeface="Arial"/>
                <a:sym typeface="Arial"/>
              </a:defRPr>
            </a:lvl7pPr>
            <a:lvl8pPr indent="0" lvl="7" marL="0" algn="l">
              <a:spcBef>
                <a:spcPts val="0"/>
              </a:spcBef>
              <a:spcAft>
                <a:spcPts val="0"/>
              </a:spcAft>
              <a:buNone/>
              <a:defRPr sz="1300">
                <a:solidFill>
                  <a:srgbClr val="000000"/>
                </a:solidFill>
                <a:latin typeface="Arial"/>
                <a:ea typeface="Arial"/>
                <a:cs typeface="Arial"/>
                <a:sym typeface="Arial"/>
              </a:defRPr>
            </a:lvl8pPr>
            <a:lvl9pPr indent="0" lvl="8" marL="0" algn="l">
              <a:spcBef>
                <a:spcPts val="0"/>
              </a:spcBef>
              <a:spcAft>
                <a:spcPts val="0"/>
              </a:spcAft>
              <a:buNone/>
              <a:defRPr sz="1300">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114" name="Google Shape;114;p37"/>
          <p:cNvPicPr preferRelativeResize="0"/>
          <p:nvPr/>
        </p:nvPicPr>
        <p:blipFill rotWithShape="1">
          <a:blip r:embed="rId2">
            <a:alphaModFix/>
          </a:blip>
          <a:srcRect b="0" l="0" r="0" t="0"/>
          <a:stretch/>
        </p:blipFill>
        <p:spPr>
          <a:xfrm>
            <a:off x="7772400" y="4651001"/>
            <a:ext cx="1143000" cy="32131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e / Contrast">
  <p:cSld name="Compare / Contrast">
    <p:bg>
      <p:bgPr>
        <a:solidFill>
          <a:schemeClr val="lt1"/>
        </a:solidFill>
      </p:bgPr>
    </p:bg>
    <p:spTree>
      <p:nvGrpSpPr>
        <p:cNvPr id="115" name="Shape 115"/>
        <p:cNvGrpSpPr/>
        <p:nvPr/>
      </p:nvGrpSpPr>
      <p:grpSpPr>
        <a:xfrm>
          <a:off x="0" y="0"/>
          <a:ext cx="0" cy="0"/>
          <a:chOff x="0" y="0"/>
          <a:chExt cx="0" cy="0"/>
        </a:xfrm>
      </p:grpSpPr>
      <p:sp>
        <p:nvSpPr>
          <p:cNvPr id="116" name="Google Shape;116;p38"/>
          <p:cNvSpPr/>
          <p:nvPr/>
        </p:nvSpPr>
        <p:spPr>
          <a:xfrm>
            <a:off x="4572000" y="0"/>
            <a:ext cx="4572000" cy="5067300"/>
          </a:xfrm>
          <a:prstGeom prst="rect">
            <a:avLst/>
          </a:prstGeom>
          <a:solidFill>
            <a:schemeClr val="accent4">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38"/>
          <p:cNvSpPr txBox="1"/>
          <p:nvPr>
            <p:ph idx="1" type="body"/>
          </p:nvPr>
        </p:nvSpPr>
        <p:spPr>
          <a:xfrm>
            <a:off x="467544" y="1275607"/>
            <a:ext cx="3628206" cy="316835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sz="1800">
                <a:solidFill>
                  <a:schemeClr val="dk1"/>
                </a:solidFill>
              </a:defRPr>
            </a:lvl1pPr>
            <a:lvl2pPr indent="-317500" lvl="1" marL="914400" algn="l">
              <a:spcBef>
                <a:spcPts val="280"/>
              </a:spcBef>
              <a:spcAft>
                <a:spcPts val="0"/>
              </a:spcAft>
              <a:buClr>
                <a:schemeClr val="dk1"/>
              </a:buClr>
              <a:buSzPts val="1400"/>
              <a:buChar char="–"/>
              <a:defRPr sz="1400">
                <a:solidFill>
                  <a:schemeClr val="dk1"/>
                </a:solidFill>
              </a:defRPr>
            </a:lvl2pPr>
            <a:lvl3pPr indent="-317500" lvl="2" marL="1371600" algn="l">
              <a:spcBef>
                <a:spcPts val="280"/>
              </a:spcBef>
              <a:spcAft>
                <a:spcPts val="0"/>
              </a:spcAft>
              <a:buClr>
                <a:schemeClr val="dk1"/>
              </a:buClr>
              <a:buSzPts val="1400"/>
              <a:buChar char="•"/>
              <a:defRPr sz="1400">
                <a:solidFill>
                  <a:schemeClr val="dk1"/>
                </a:solidFill>
              </a:defRPr>
            </a:lvl3pPr>
            <a:lvl4pPr indent="-317500" lvl="3" marL="1828800" algn="l">
              <a:spcBef>
                <a:spcPts val="280"/>
              </a:spcBef>
              <a:spcAft>
                <a:spcPts val="0"/>
              </a:spcAft>
              <a:buClr>
                <a:schemeClr val="dk1"/>
              </a:buClr>
              <a:buSzPts val="1400"/>
              <a:buChar char="–"/>
              <a:defRPr sz="1400">
                <a:solidFill>
                  <a:schemeClr val="dk1"/>
                </a:solidFill>
              </a:defRPr>
            </a:lvl4pPr>
            <a:lvl5pPr indent="-317500" lvl="4" marL="2286000" algn="l">
              <a:spcBef>
                <a:spcPts val="280"/>
              </a:spcBef>
              <a:spcAft>
                <a:spcPts val="0"/>
              </a:spcAft>
              <a:buClr>
                <a:schemeClr val="dk1"/>
              </a:buClr>
              <a:buSzPts val="1400"/>
              <a:buChar char="»"/>
              <a:defRPr sz="1400">
                <a:solidFill>
                  <a:schemeClr val="dk1"/>
                </a:solidFill>
              </a:defRPr>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18" name="Google Shape;118;p38"/>
          <p:cNvSpPr txBox="1"/>
          <p:nvPr>
            <p:ph idx="2" type="body"/>
          </p:nvPr>
        </p:nvSpPr>
        <p:spPr>
          <a:xfrm>
            <a:off x="5039544" y="1275607"/>
            <a:ext cx="3628206" cy="316835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sz="1800">
                <a:solidFill>
                  <a:schemeClr val="dk1"/>
                </a:solidFill>
              </a:defRPr>
            </a:lvl1pPr>
            <a:lvl2pPr indent="-317500" lvl="1" marL="914400" algn="l">
              <a:spcBef>
                <a:spcPts val="280"/>
              </a:spcBef>
              <a:spcAft>
                <a:spcPts val="0"/>
              </a:spcAft>
              <a:buClr>
                <a:schemeClr val="dk1"/>
              </a:buClr>
              <a:buSzPts val="1400"/>
              <a:buChar char="–"/>
              <a:defRPr sz="1400">
                <a:solidFill>
                  <a:schemeClr val="dk1"/>
                </a:solidFill>
              </a:defRPr>
            </a:lvl2pPr>
            <a:lvl3pPr indent="-317500" lvl="2" marL="1371600" algn="l">
              <a:spcBef>
                <a:spcPts val="280"/>
              </a:spcBef>
              <a:spcAft>
                <a:spcPts val="0"/>
              </a:spcAft>
              <a:buClr>
                <a:schemeClr val="dk1"/>
              </a:buClr>
              <a:buSzPts val="1400"/>
              <a:buChar char="•"/>
              <a:defRPr sz="1400">
                <a:solidFill>
                  <a:schemeClr val="dk1"/>
                </a:solidFill>
              </a:defRPr>
            </a:lvl3pPr>
            <a:lvl4pPr indent="-317500" lvl="3" marL="1828800" algn="l">
              <a:spcBef>
                <a:spcPts val="280"/>
              </a:spcBef>
              <a:spcAft>
                <a:spcPts val="0"/>
              </a:spcAft>
              <a:buClr>
                <a:schemeClr val="dk1"/>
              </a:buClr>
              <a:buSzPts val="1400"/>
              <a:buChar char="–"/>
              <a:defRPr sz="1400">
                <a:solidFill>
                  <a:schemeClr val="dk1"/>
                </a:solidFill>
              </a:defRPr>
            </a:lvl4pPr>
            <a:lvl5pPr indent="-317500" lvl="4" marL="2286000" algn="l">
              <a:spcBef>
                <a:spcPts val="280"/>
              </a:spcBef>
              <a:spcAft>
                <a:spcPts val="0"/>
              </a:spcAft>
              <a:buClr>
                <a:schemeClr val="dk1"/>
              </a:buClr>
              <a:buSzPts val="1400"/>
              <a:buChar char="»"/>
              <a:defRPr sz="1400">
                <a:solidFill>
                  <a:schemeClr val="dk1"/>
                </a:solidFill>
              </a:defRPr>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19" name="Google Shape;119;p38"/>
          <p:cNvSpPr/>
          <p:nvPr/>
        </p:nvSpPr>
        <p:spPr>
          <a:xfrm>
            <a:off x="107504" y="4953398"/>
            <a:ext cx="1571297" cy="11695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 name="Google Shape;120;p38"/>
          <p:cNvSpPr txBox="1"/>
          <p:nvPr>
            <p:ph idx="12" type="sldNum"/>
          </p:nvPr>
        </p:nvSpPr>
        <p:spPr>
          <a:xfrm>
            <a:off x="107504" y="4659982"/>
            <a:ext cx="2057400" cy="274637"/>
          </a:xfrm>
          <a:prstGeom prst="rect">
            <a:avLst/>
          </a:prstGeom>
          <a:noFill/>
          <a:ln>
            <a:noFill/>
          </a:ln>
        </p:spPr>
        <p:txBody>
          <a:bodyPr anchorCtr="0" anchor="ctr" bIns="45700" lIns="91425" spcFirstLastPara="1" rIns="91425" wrap="square" tIns="45700">
            <a:noAutofit/>
          </a:bodyPr>
          <a:lstStyle>
            <a:lvl1pPr indent="0" lvl="0" marL="0" algn="l">
              <a:spcBef>
                <a:spcPts val="0"/>
              </a:spcBef>
              <a:spcAft>
                <a:spcPts val="0"/>
              </a:spcAft>
              <a:buNone/>
              <a:defRPr sz="1300">
                <a:solidFill>
                  <a:srgbClr val="000000"/>
                </a:solidFill>
                <a:latin typeface="Arial"/>
                <a:ea typeface="Arial"/>
                <a:cs typeface="Arial"/>
                <a:sym typeface="Arial"/>
              </a:defRPr>
            </a:lvl1pPr>
            <a:lvl2pPr indent="0" lvl="1" marL="0" algn="l">
              <a:spcBef>
                <a:spcPts val="0"/>
              </a:spcBef>
              <a:spcAft>
                <a:spcPts val="0"/>
              </a:spcAft>
              <a:buNone/>
              <a:defRPr sz="1300">
                <a:solidFill>
                  <a:srgbClr val="000000"/>
                </a:solidFill>
                <a:latin typeface="Arial"/>
                <a:ea typeface="Arial"/>
                <a:cs typeface="Arial"/>
                <a:sym typeface="Arial"/>
              </a:defRPr>
            </a:lvl2pPr>
            <a:lvl3pPr indent="0" lvl="2" marL="0" algn="l">
              <a:spcBef>
                <a:spcPts val="0"/>
              </a:spcBef>
              <a:spcAft>
                <a:spcPts val="0"/>
              </a:spcAft>
              <a:buNone/>
              <a:defRPr sz="1300">
                <a:solidFill>
                  <a:srgbClr val="000000"/>
                </a:solidFill>
                <a:latin typeface="Arial"/>
                <a:ea typeface="Arial"/>
                <a:cs typeface="Arial"/>
                <a:sym typeface="Arial"/>
              </a:defRPr>
            </a:lvl3pPr>
            <a:lvl4pPr indent="0" lvl="3" marL="0" algn="l">
              <a:spcBef>
                <a:spcPts val="0"/>
              </a:spcBef>
              <a:spcAft>
                <a:spcPts val="0"/>
              </a:spcAft>
              <a:buNone/>
              <a:defRPr sz="1300">
                <a:solidFill>
                  <a:srgbClr val="000000"/>
                </a:solidFill>
                <a:latin typeface="Arial"/>
                <a:ea typeface="Arial"/>
                <a:cs typeface="Arial"/>
                <a:sym typeface="Arial"/>
              </a:defRPr>
            </a:lvl4pPr>
            <a:lvl5pPr indent="0" lvl="4" marL="0" algn="l">
              <a:spcBef>
                <a:spcPts val="0"/>
              </a:spcBef>
              <a:spcAft>
                <a:spcPts val="0"/>
              </a:spcAft>
              <a:buNone/>
              <a:defRPr sz="1300">
                <a:solidFill>
                  <a:srgbClr val="000000"/>
                </a:solidFill>
                <a:latin typeface="Arial"/>
                <a:ea typeface="Arial"/>
                <a:cs typeface="Arial"/>
                <a:sym typeface="Arial"/>
              </a:defRPr>
            </a:lvl5pPr>
            <a:lvl6pPr indent="0" lvl="5" marL="0" algn="l">
              <a:spcBef>
                <a:spcPts val="0"/>
              </a:spcBef>
              <a:spcAft>
                <a:spcPts val="0"/>
              </a:spcAft>
              <a:buNone/>
              <a:defRPr sz="1300">
                <a:solidFill>
                  <a:srgbClr val="000000"/>
                </a:solidFill>
                <a:latin typeface="Arial"/>
                <a:ea typeface="Arial"/>
                <a:cs typeface="Arial"/>
                <a:sym typeface="Arial"/>
              </a:defRPr>
            </a:lvl6pPr>
            <a:lvl7pPr indent="0" lvl="6" marL="0" algn="l">
              <a:spcBef>
                <a:spcPts val="0"/>
              </a:spcBef>
              <a:spcAft>
                <a:spcPts val="0"/>
              </a:spcAft>
              <a:buNone/>
              <a:defRPr sz="1300">
                <a:solidFill>
                  <a:srgbClr val="000000"/>
                </a:solidFill>
                <a:latin typeface="Arial"/>
                <a:ea typeface="Arial"/>
                <a:cs typeface="Arial"/>
                <a:sym typeface="Arial"/>
              </a:defRPr>
            </a:lvl7pPr>
            <a:lvl8pPr indent="0" lvl="7" marL="0" algn="l">
              <a:spcBef>
                <a:spcPts val="0"/>
              </a:spcBef>
              <a:spcAft>
                <a:spcPts val="0"/>
              </a:spcAft>
              <a:buNone/>
              <a:defRPr sz="1300">
                <a:solidFill>
                  <a:srgbClr val="000000"/>
                </a:solidFill>
                <a:latin typeface="Arial"/>
                <a:ea typeface="Arial"/>
                <a:cs typeface="Arial"/>
                <a:sym typeface="Arial"/>
              </a:defRPr>
            </a:lvl8pPr>
            <a:lvl9pPr indent="0" lvl="8" marL="0" algn="l">
              <a:spcBef>
                <a:spcPts val="0"/>
              </a:spcBef>
              <a:spcAft>
                <a:spcPts val="0"/>
              </a:spcAft>
              <a:buNone/>
              <a:defRPr sz="1300">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121" name="Google Shape;121;p38"/>
          <p:cNvPicPr preferRelativeResize="0"/>
          <p:nvPr/>
        </p:nvPicPr>
        <p:blipFill rotWithShape="1">
          <a:blip r:embed="rId2">
            <a:alphaModFix/>
          </a:blip>
          <a:srcRect b="0" l="0" r="0" t="0"/>
          <a:stretch/>
        </p:blipFill>
        <p:spPr>
          <a:xfrm>
            <a:off x="7772400" y="4651001"/>
            <a:ext cx="1143000" cy="321310"/>
          </a:xfrm>
          <a:prstGeom prst="rect">
            <a:avLst/>
          </a:prstGeom>
          <a:noFill/>
          <a:ln>
            <a:noFill/>
          </a:ln>
        </p:spPr>
      </p:pic>
      <p:sp>
        <p:nvSpPr>
          <p:cNvPr id="122" name="Google Shape;122;p38"/>
          <p:cNvSpPr txBox="1"/>
          <p:nvPr>
            <p:ph type="title"/>
          </p:nvPr>
        </p:nvSpPr>
        <p:spPr>
          <a:xfrm>
            <a:off x="5039544" y="379974"/>
            <a:ext cx="3628206" cy="569218"/>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2800">
                <a:solidFill>
                  <a:srgbClr val="0081AB"/>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38"/>
          <p:cNvSpPr txBox="1"/>
          <p:nvPr>
            <p:ph idx="3" type="body"/>
          </p:nvPr>
        </p:nvSpPr>
        <p:spPr>
          <a:xfrm>
            <a:off x="467544" y="378113"/>
            <a:ext cx="3628206" cy="575469"/>
          </a:xfrm>
          <a:prstGeom prst="rect">
            <a:avLst/>
          </a:prstGeom>
          <a:noFill/>
          <a:ln>
            <a:noFill/>
          </a:ln>
        </p:spPr>
        <p:txBody>
          <a:bodyPr anchorCtr="0" anchor="t" bIns="45700" lIns="91425" spcFirstLastPara="1" rIns="91425" wrap="square" tIns="45700">
            <a:noAutofit/>
          </a:bodyPr>
          <a:lstStyle>
            <a:lvl1pPr indent="-228600" lvl="0" marL="457200" algn="l">
              <a:spcBef>
                <a:spcPts val="560"/>
              </a:spcBef>
              <a:spcAft>
                <a:spcPts val="0"/>
              </a:spcAft>
              <a:buClr>
                <a:srgbClr val="0081AB"/>
              </a:buClr>
              <a:buSzPts val="2800"/>
              <a:buNone/>
              <a:defRPr b="1" sz="2800">
                <a:solidFill>
                  <a:srgbClr val="0081AB"/>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e / Contrast (Colour)">
  <p:cSld name="Compare / Contrast (Colour)">
    <p:bg>
      <p:bgPr>
        <a:solidFill>
          <a:schemeClr val="accent2"/>
        </a:solidFill>
      </p:bgPr>
    </p:bg>
    <p:spTree>
      <p:nvGrpSpPr>
        <p:cNvPr id="124" name="Shape 124"/>
        <p:cNvGrpSpPr/>
        <p:nvPr/>
      </p:nvGrpSpPr>
      <p:grpSpPr>
        <a:xfrm>
          <a:off x="0" y="0"/>
          <a:ext cx="0" cy="0"/>
          <a:chOff x="0" y="0"/>
          <a:chExt cx="0" cy="0"/>
        </a:xfrm>
      </p:grpSpPr>
      <p:sp>
        <p:nvSpPr>
          <p:cNvPr id="125" name="Google Shape;125;p39"/>
          <p:cNvSpPr/>
          <p:nvPr/>
        </p:nvSpPr>
        <p:spPr>
          <a:xfrm>
            <a:off x="4572000" y="0"/>
            <a:ext cx="4572000" cy="5067300"/>
          </a:xfrm>
          <a:prstGeom prst="rect">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26" name="Google Shape;126;p39"/>
          <p:cNvPicPr preferRelativeResize="0"/>
          <p:nvPr/>
        </p:nvPicPr>
        <p:blipFill rotWithShape="1">
          <a:blip r:embed="rId2">
            <a:alphaModFix/>
          </a:blip>
          <a:srcRect b="0" l="0" r="0" t="0"/>
          <a:stretch/>
        </p:blipFill>
        <p:spPr>
          <a:xfrm>
            <a:off x="7772400" y="4650740"/>
            <a:ext cx="1143000" cy="321310"/>
          </a:xfrm>
          <a:prstGeom prst="rect">
            <a:avLst/>
          </a:prstGeom>
          <a:noFill/>
          <a:ln>
            <a:noFill/>
          </a:ln>
        </p:spPr>
      </p:pic>
      <p:sp>
        <p:nvSpPr>
          <p:cNvPr id="127" name="Google Shape;127;p39"/>
          <p:cNvSpPr/>
          <p:nvPr/>
        </p:nvSpPr>
        <p:spPr>
          <a:xfrm>
            <a:off x="0" y="5070348"/>
            <a:ext cx="9144000" cy="7315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 name="Google Shape;128;p39"/>
          <p:cNvSpPr/>
          <p:nvPr/>
        </p:nvSpPr>
        <p:spPr>
          <a:xfrm>
            <a:off x="107504" y="4953398"/>
            <a:ext cx="1571297" cy="116950"/>
          </a:xfrm>
          <a:prstGeom prst="rect">
            <a:avLst/>
          </a:prstGeom>
          <a:solidFill>
            <a:srgbClr val="0081A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 name="Google Shape;129;p39"/>
          <p:cNvSpPr txBox="1"/>
          <p:nvPr>
            <p:ph idx="12" type="sldNum"/>
          </p:nvPr>
        </p:nvSpPr>
        <p:spPr>
          <a:xfrm>
            <a:off x="107504" y="4659982"/>
            <a:ext cx="2057400" cy="274637"/>
          </a:xfrm>
          <a:prstGeom prst="rect">
            <a:avLst/>
          </a:prstGeom>
          <a:noFill/>
          <a:ln>
            <a:noFill/>
          </a:ln>
        </p:spPr>
        <p:txBody>
          <a:bodyPr anchorCtr="0" anchor="ctr" bIns="45700" lIns="91425" spcFirstLastPara="1" rIns="91425" wrap="square" tIns="45700">
            <a:noAutofit/>
          </a:bodyPr>
          <a:lstStyle>
            <a:lvl1pPr indent="0" lvl="0" marL="0" algn="l">
              <a:spcBef>
                <a:spcPts val="0"/>
              </a:spcBef>
              <a:spcAft>
                <a:spcPts val="0"/>
              </a:spcAft>
              <a:buNone/>
              <a:defRPr sz="1300">
                <a:solidFill>
                  <a:srgbClr val="F2F2F2"/>
                </a:solidFill>
                <a:latin typeface="Arial"/>
                <a:ea typeface="Arial"/>
                <a:cs typeface="Arial"/>
                <a:sym typeface="Arial"/>
              </a:defRPr>
            </a:lvl1pPr>
            <a:lvl2pPr indent="0" lvl="1" marL="0" algn="l">
              <a:spcBef>
                <a:spcPts val="0"/>
              </a:spcBef>
              <a:spcAft>
                <a:spcPts val="0"/>
              </a:spcAft>
              <a:buNone/>
              <a:defRPr sz="1300">
                <a:solidFill>
                  <a:srgbClr val="F2F2F2"/>
                </a:solidFill>
                <a:latin typeface="Arial"/>
                <a:ea typeface="Arial"/>
                <a:cs typeface="Arial"/>
                <a:sym typeface="Arial"/>
              </a:defRPr>
            </a:lvl2pPr>
            <a:lvl3pPr indent="0" lvl="2" marL="0" algn="l">
              <a:spcBef>
                <a:spcPts val="0"/>
              </a:spcBef>
              <a:spcAft>
                <a:spcPts val="0"/>
              </a:spcAft>
              <a:buNone/>
              <a:defRPr sz="1300">
                <a:solidFill>
                  <a:srgbClr val="F2F2F2"/>
                </a:solidFill>
                <a:latin typeface="Arial"/>
                <a:ea typeface="Arial"/>
                <a:cs typeface="Arial"/>
                <a:sym typeface="Arial"/>
              </a:defRPr>
            </a:lvl3pPr>
            <a:lvl4pPr indent="0" lvl="3" marL="0" algn="l">
              <a:spcBef>
                <a:spcPts val="0"/>
              </a:spcBef>
              <a:spcAft>
                <a:spcPts val="0"/>
              </a:spcAft>
              <a:buNone/>
              <a:defRPr sz="1300">
                <a:solidFill>
                  <a:srgbClr val="F2F2F2"/>
                </a:solidFill>
                <a:latin typeface="Arial"/>
                <a:ea typeface="Arial"/>
                <a:cs typeface="Arial"/>
                <a:sym typeface="Arial"/>
              </a:defRPr>
            </a:lvl4pPr>
            <a:lvl5pPr indent="0" lvl="4" marL="0" algn="l">
              <a:spcBef>
                <a:spcPts val="0"/>
              </a:spcBef>
              <a:spcAft>
                <a:spcPts val="0"/>
              </a:spcAft>
              <a:buNone/>
              <a:defRPr sz="1300">
                <a:solidFill>
                  <a:srgbClr val="F2F2F2"/>
                </a:solidFill>
                <a:latin typeface="Arial"/>
                <a:ea typeface="Arial"/>
                <a:cs typeface="Arial"/>
                <a:sym typeface="Arial"/>
              </a:defRPr>
            </a:lvl5pPr>
            <a:lvl6pPr indent="0" lvl="5" marL="0" algn="l">
              <a:spcBef>
                <a:spcPts val="0"/>
              </a:spcBef>
              <a:spcAft>
                <a:spcPts val="0"/>
              </a:spcAft>
              <a:buNone/>
              <a:defRPr sz="1300">
                <a:solidFill>
                  <a:srgbClr val="F2F2F2"/>
                </a:solidFill>
                <a:latin typeface="Arial"/>
                <a:ea typeface="Arial"/>
                <a:cs typeface="Arial"/>
                <a:sym typeface="Arial"/>
              </a:defRPr>
            </a:lvl6pPr>
            <a:lvl7pPr indent="0" lvl="6" marL="0" algn="l">
              <a:spcBef>
                <a:spcPts val="0"/>
              </a:spcBef>
              <a:spcAft>
                <a:spcPts val="0"/>
              </a:spcAft>
              <a:buNone/>
              <a:defRPr sz="1300">
                <a:solidFill>
                  <a:srgbClr val="F2F2F2"/>
                </a:solidFill>
                <a:latin typeface="Arial"/>
                <a:ea typeface="Arial"/>
                <a:cs typeface="Arial"/>
                <a:sym typeface="Arial"/>
              </a:defRPr>
            </a:lvl7pPr>
            <a:lvl8pPr indent="0" lvl="7" marL="0" algn="l">
              <a:spcBef>
                <a:spcPts val="0"/>
              </a:spcBef>
              <a:spcAft>
                <a:spcPts val="0"/>
              </a:spcAft>
              <a:buNone/>
              <a:defRPr sz="1300">
                <a:solidFill>
                  <a:srgbClr val="F2F2F2"/>
                </a:solidFill>
                <a:latin typeface="Arial"/>
                <a:ea typeface="Arial"/>
                <a:cs typeface="Arial"/>
                <a:sym typeface="Arial"/>
              </a:defRPr>
            </a:lvl8pPr>
            <a:lvl9pPr indent="0" lvl="8" marL="0" algn="l">
              <a:spcBef>
                <a:spcPts val="0"/>
              </a:spcBef>
              <a:spcAft>
                <a:spcPts val="0"/>
              </a:spcAft>
              <a:buNone/>
              <a:defRPr sz="1300">
                <a:solidFill>
                  <a:srgbClr val="F2F2F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30" name="Google Shape;130;p39"/>
          <p:cNvSpPr txBox="1"/>
          <p:nvPr>
            <p:ph type="title"/>
          </p:nvPr>
        </p:nvSpPr>
        <p:spPr>
          <a:xfrm>
            <a:off x="5039544" y="379974"/>
            <a:ext cx="3628206" cy="569218"/>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28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39"/>
          <p:cNvSpPr txBox="1"/>
          <p:nvPr>
            <p:ph idx="1" type="body"/>
          </p:nvPr>
        </p:nvSpPr>
        <p:spPr>
          <a:xfrm>
            <a:off x="467544" y="378113"/>
            <a:ext cx="3628206" cy="575469"/>
          </a:xfrm>
          <a:prstGeom prst="rect">
            <a:avLst/>
          </a:prstGeom>
          <a:noFill/>
          <a:ln>
            <a:noFill/>
          </a:ln>
        </p:spPr>
        <p:txBody>
          <a:bodyPr anchorCtr="0" anchor="t" bIns="45700" lIns="91425" spcFirstLastPara="1" rIns="91425" wrap="square" tIns="45700">
            <a:noAutofit/>
          </a:bodyPr>
          <a:lstStyle>
            <a:lvl1pPr indent="-228600" lvl="0" marL="457200" algn="l">
              <a:spcBef>
                <a:spcPts val="560"/>
              </a:spcBef>
              <a:spcAft>
                <a:spcPts val="0"/>
              </a:spcAft>
              <a:buClr>
                <a:schemeClr val="lt1"/>
              </a:buClr>
              <a:buSzPts val="2800"/>
              <a:buNone/>
              <a:defRPr b="1" sz="2800">
                <a:solidFill>
                  <a:schemeClr val="lt1"/>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32" name="Google Shape;132;p39"/>
          <p:cNvSpPr txBox="1"/>
          <p:nvPr>
            <p:ph idx="2" type="body"/>
          </p:nvPr>
        </p:nvSpPr>
        <p:spPr>
          <a:xfrm>
            <a:off x="467544" y="1275607"/>
            <a:ext cx="3628206" cy="316835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sz="1800">
                <a:solidFill>
                  <a:schemeClr val="lt1"/>
                </a:solidFill>
              </a:defRPr>
            </a:lvl1pPr>
            <a:lvl2pPr indent="-317500" lvl="1" marL="914400" algn="l">
              <a:spcBef>
                <a:spcPts val="280"/>
              </a:spcBef>
              <a:spcAft>
                <a:spcPts val="0"/>
              </a:spcAft>
              <a:buClr>
                <a:schemeClr val="lt1"/>
              </a:buClr>
              <a:buSzPts val="1400"/>
              <a:buChar char="–"/>
              <a:defRPr sz="1400">
                <a:solidFill>
                  <a:schemeClr val="lt1"/>
                </a:solidFill>
              </a:defRPr>
            </a:lvl2pPr>
            <a:lvl3pPr indent="-317500" lvl="2" marL="1371600" algn="l">
              <a:spcBef>
                <a:spcPts val="280"/>
              </a:spcBef>
              <a:spcAft>
                <a:spcPts val="0"/>
              </a:spcAft>
              <a:buClr>
                <a:schemeClr val="lt1"/>
              </a:buClr>
              <a:buSzPts val="1400"/>
              <a:buChar char="•"/>
              <a:defRPr sz="1400">
                <a:solidFill>
                  <a:schemeClr val="lt1"/>
                </a:solidFill>
              </a:defRPr>
            </a:lvl3pPr>
            <a:lvl4pPr indent="-317500" lvl="3" marL="1828800" algn="l">
              <a:spcBef>
                <a:spcPts val="280"/>
              </a:spcBef>
              <a:spcAft>
                <a:spcPts val="0"/>
              </a:spcAft>
              <a:buClr>
                <a:schemeClr val="lt1"/>
              </a:buClr>
              <a:buSzPts val="1400"/>
              <a:buChar char="–"/>
              <a:defRPr sz="1400">
                <a:solidFill>
                  <a:schemeClr val="lt1"/>
                </a:solidFill>
              </a:defRPr>
            </a:lvl4pPr>
            <a:lvl5pPr indent="-317500" lvl="4" marL="2286000" algn="l">
              <a:spcBef>
                <a:spcPts val="280"/>
              </a:spcBef>
              <a:spcAft>
                <a:spcPts val="0"/>
              </a:spcAft>
              <a:buClr>
                <a:schemeClr val="lt1"/>
              </a:buClr>
              <a:buSzPts val="1400"/>
              <a:buChar char="»"/>
              <a:defRPr sz="1400">
                <a:solidFill>
                  <a:schemeClr val="lt1"/>
                </a:solidFill>
              </a:defRPr>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33" name="Google Shape;133;p39"/>
          <p:cNvSpPr txBox="1"/>
          <p:nvPr>
            <p:ph idx="3" type="body"/>
          </p:nvPr>
        </p:nvSpPr>
        <p:spPr>
          <a:xfrm>
            <a:off x="5039544" y="1275607"/>
            <a:ext cx="3628206" cy="316835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sz="1800">
                <a:solidFill>
                  <a:schemeClr val="lt1"/>
                </a:solidFill>
              </a:defRPr>
            </a:lvl1pPr>
            <a:lvl2pPr indent="-317500" lvl="1" marL="914400" algn="l">
              <a:spcBef>
                <a:spcPts val="280"/>
              </a:spcBef>
              <a:spcAft>
                <a:spcPts val="0"/>
              </a:spcAft>
              <a:buClr>
                <a:schemeClr val="lt1"/>
              </a:buClr>
              <a:buSzPts val="1400"/>
              <a:buChar char="–"/>
              <a:defRPr sz="1400">
                <a:solidFill>
                  <a:schemeClr val="lt1"/>
                </a:solidFill>
              </a:defRPr>
            </a:lvl2pPr>
            <a:lvl3pPr indent="-317500" lvl="2" marL="1371600" algn="l">
              <a:spcBef>
                <a:spcPts val="280"/>
              </a:spcBef>
              <a:spcAft>
                <a:spcPts val="0"/>
              </a:spcAft>
              <a:buClr>
                <a:schemeClr val="lt1"/>
              </a:buClr>
              <a:buSzPts val="1400"/>
              <a:buChar char="•"/>
              <a:defRPr sz="1400">
                <a:solidFill>
                  <a:schemeClr val="lt1"/>
                </a:solidFill>
              </a:defRPr>
            </a:lvl3pPr>
            <a:lvl4pPr indent="-317500" lvl="3" marL="1828800" algn="l">
              <a:spcBef>
                <a:spcPts val="280"/>
              </a:spcBef>
              <a:spcAft>
                <a:spcPts val="0"/>
              </a:spcAft>
              <a:buClr>
                <a:schemeClr val="lt1"/>
              </a:buClr>
              <a:buSzPts val="1400"/>
              <a:buChar char="–"/>
              <a:defRPr sz="1400">
                <a:solidFill>
                  <a:schemeClr val="lt1"/>
                </a:solidFill>
              </a:defRPr>
            </a:lvl4pPr>
            <a:lvl5pPr indent="-317500" lvl="4" marL="2286000" algn="l">
              <a:spcBef>
                <a:spcPts val="280"/>
              </a:spcBef>
              <a:spcAft>
                <a:spcPts val="0"/>
              </a:spcAft>
              <a:buClr>
                <a:schemeClr val="lt1"/>
              </a:buClr>
              <a:buSzPts val="1400"/>
              <a:buChar char="»"/>
              <a:defRPr sz="1400">
                <a:solidFill>
                  <a:schemeClr val="lt1"/>
                </a:solidFill>
              </a:defRPr>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slide photo">
  <p:cSld name="Full-slide photo">
    <p:spTree>
      <p:nvGrpSpPr>
        <p:cNvPr id="134" name="Shape 134"/>
        <p:cNvGrpSpPr/>
        <p:nvPr/>
      </p:nvGrpSpPr>
      <p:grpSpPr>
        <a:xfrm>
          <a:off x="0" y="0"/>
          <a:ext cx="0" cy="0"/>
          <a:chOff x="0" y="0"/>
          <a:chExt cx="0" cy="0"/>
        </a:xfrm>
      </p:grpSpPr>
      <p:sp>
        <p:nvSpPr>
          <p:cNvPr id="135" name="Google Shape;135;p40"/>
          <p:cNvSpPr/>
          <p:nvPr>
            <p:ph idx="2" type="pic"/>
          </p:nvPr>
        </p:nvSpPr>
        <p:spPr>
          <a:xfrm>
            <a:off x="0" y="0"/>
            <a:ext cx="9144000" cy="5069942"/>
          </a:xfrm>
          <a:prstGeom prst="rect">
            <a:avLst/>
          </a:prstGeom>
          <a:noFill/>
          <a:ln>
            <a:noFill/>
          </a:ln>
        </p:spPr>
      </p:sp>
      <p:sp>
        <p:nvSpPr>
          <p:cNvPr id="136" name="Google Shape;136;p40"/>
          <p:cNvSpPr txBox="1"/>
          <p:nvPr>
            <p:ph idx="1" type="body"/>
          </p:nvPr>
        </p:nvSpPr>
        <p:spPr>
          <a:xfrm>
            <a:off x="467544" y="483518"/>
            <a:ext cx="8208912" cy="4104456"/>
          </a:xfrm>
          <a:prstGeom prst="rect">
            <a:avLst/>
          </a:prstGeom>
          <a:noFill/>
          <a:ln>
            <a:noFill/>
          </a:ln>
        </p:spPr>
        <p:txBody>
          <a:bodyPr anchorCtr="0" anchor="t" bIns="45700" lIns="91425" spcFirstLastPara="1" rIns="91425" wrap="square" tIns="45700">
            <a:noAutofit/>
          </a:bodyPr>
          <a:lstStyle>
            <a:lvl1pPr indent="-228600" lvl="0" marL="457200" algn="l">
              <a:spcBef>
                <a:spcPts val="640"/>
              </a:spcBef>
              <a:spcAft>
                <a:spcPts val="0"/>
              </a:spcAft>
              <a:buClr>
                <a:schemeClr val="lt1"/>
              </a:buClr>
              <a:buSzPts val="3200"/>
              <a:buNone/>
              <a:defRPr sz="3200">
                <a:solidFill>
                  <a:schemeClr val="lt1"/>
                </a:solidFill>
              </a:defRPr>
            </a:lvl1pPr>
            <a:lvl2pPr indent="-228600" lvl="1" marL="914400" algn="l">
              <a:spcBef>
                <a:spcPts val="400"/>
              </a:spcBef>
              <a:spcAft>
                <a:spcPts val="0"/>
              </a:spcAft>
              <a:buClr>
                <a:schemeClr val="lt1"/>
              </a:buClr>
              <a:buSzPts val="2000"/>
              <a:buNone/>
              <a:defRPr>
                <a:solidFill>
                  <a:schemeClr val="lt1"/>
                </a:solidFill>
              </a:defRPr>
            </a:lvl2pPr>
            <a:lvl3pPr indent="-228600" lvl="2" marL="1371600" algn="l">
              <a:spcBef>
                <a:spcPts val="280"/>
              </a:spcBef>
              <a:spcAft>
                <a:spcPts val="0"/>
              </a:spcAft>
              <a:buClr>
                <a:schemeClr val="lt1"/>
              </a:buClr>
              <a:buSzPts val="1400"/>
              <a:buNone/>
              <a:defRPr>
                <a:solidFill>
                  <a:schemeClr val="lt1"/>
                </a:solidFill>
              </a:defRPr>
            </a:lvl3pPr>
            <a:lvl4pPr indent="-228600" lvl="3" marL="1828800" algn="l">
              <a:spcBef>
                <a:spcPts val="280"/>
              </a:spcBef>
              <a:spcAft>
                <a:spcPts val="0"/>
              </a:spcAft>
              <a:buClr>
                <a:schemeClr val="lt1"/>
              </a:buClr>
              <a:buSzPts val="1400"/>
              <a:buNone/>
              <a:defRPr>
                <a:solidFill>
                  <a:schemeClr val="lt1"/>
                </a:solidFill>
              </a:defRPr>
            </a:lvl4pPr>
            <a:lvl5pPr indent="-228600" lvl="4" marL="2286000" algn="l">
              <a:spcBef>
                <a:spcPts val="280"/>
              </a:spcBef>
              <a:spcAft>
                <a:spcPts val="0"/>
              </a:spcAft>
              <a:buClr>
                <a:schemeClr val="lt1"/>
              </a:buClr>
              <a:buSzPts val="1400"/>
              <a:buNone/>
              <a:defRPr>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37" name="Google Shape;137;p40"/>
          <p:cNvSpPr/>
          <p:nvPr/>
        </p:nvSpPr>
        <p:spPr>
          <a:xfrm>
            <a:off x="107504" y="4953398"/>
            <a:ext cx="1571297" cy="11695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p:cSld name="Closing slide">
    <p:bg>
      <p:bgPr>
        <a:solidFill>
          <a:schemeClr val="accent2"/>
        </a:solidFill>
      </p:bgPr>
    </p:bg>
    <p:spTree>
      <p:nvGrpSpPr>
        <p:cNvPr id="22" name="Shape 22"/>
        <p:cNvGrpSpPr/>
        <p:nvPr/>
      </p:nvGrpSpPr>
      <p:grpSpPr>
        <a:xfrm>
          <a:off x="0" y="0"/>
          <a:ext cx="0" cy="0"/>
          <a:chOff x="0" y="0"/>
          <a:chExt cx="0" cy="0"/>
        </a:xfrm>
      </p:grpSpPr>
      <p:sp>
        <p:nvSpPr>
          <p:cNvPr id="23" name="Google Shape;23;p26"/>
          <p:cNvSpPr/>
          <p:nvPr/>
        </p:nvSpPr>
        <p:spPr>
          <a:xfrm>
            <a:off x="35496" y="4803998"/>
            <a:ext cx="1872208" cy="339502"/>
          </a:xfrm>
          <a:prstGeom prst="rect">
            <a:avLst/>
          </a:prstGeom>
          <a:solidFill>
            <a:srgbClr val="0081A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4" name="Google Shape;24;p26"/>
          <p:cNvPicPr preferRelativeResize="0"/>
          <p:nvPr/>
        </p:nvPicPr>
        <p:blipFill rotWithShape="1">
          <a:blip r:embed="rId2">
            <a:alphaModFix/>
          </a:blip>
          <a:srcRect b="0" l="0" r="0" t="0"/>
          <a:stretch/>
        </p:blipFill>
        <p:spPr>
          <a:xfrm>
            <a:off x="7772400" y="4650740"/>
            <a:ext cx="1143000" cy="321310"/>
          </a:xfrm>
          <a:prstGeom prst="rect">
            <a:avLst/>
          </a:prstGeom>
          <a:noFill/>
          <a:ln>
            <a:noFill/>
          </a:ln>
        </p:spPr>
      </p:pic>
      <p:sp>
        <p:nvSpPr>
          <p:cNvPr id="25" name="Google Shape;25;p26"/>
          <p:cNvSpPr/>
          <p:nvPr/>
        </p:nvSpPr>
        <p:spPr>
          <a:xfrm>
            <a:off x="0" y="5070348"/>
            <a:ext cx="9144000" cy="7315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 name="Google Shape;26;p26"/>
          <p:cNvSpPr txBox="1"/>
          <p:nvPr>
            <p:ph type="ctrTitle"/>
          </p:nvPr>
        </p:nvSpPr>
        <p:spPr>
          <a:xfrm>
            <a:off x="472008" y="776545"/>
            <a:ext cx="8348464" cy="1507173"/>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40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6"/>
          <p:cNvSpPr/>
          <p:nvPr/>
        </p:nvSpPr>
        <p:spPr>
          <a:xfrm>
            <a:off x="552420" y="2376000"/>
            <a:ext cx="576000" cy="90000"/>
          </a:xfrm>
          <a:prstGeom prst="rect">
            <a:avLst/>
          </a:prstGeom>
          <a:solidFill>
            <a:srgbClr val="5FCEE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 slide 2">
    <p:bg>
      <p:bgPr>
        <a:solidFill>
          <a:srgbClr val="0081AB"/>
        </a:solidFill>
      </p:bgPr>
    </p:bg>
    <p:spTree>
      <p:nvGrpSpPr>
        <p:cNvPr id="28" name="Shape 28"/>
        <p:cNvGrpSpPr/>
        <p:nvPr/>
      </p:nvGrpSpPr>
      <p:grpSpPr>
        <a:xfrm>
          <a:off x="0" y="0"/>
          <a:ext cx="0" cy="0"/>
          <a:chOff x="0" y="0"/>
          <a:chExt cx="0" cy="0"/>
        </a:xfrm>
      </p:grpSpPr>
      <p:sp>
        <p:nvSpPr>
          <p:cNvPr id="29" name="Google Shape;29;p27"/>
          <p:cNvSpPr/>
          <p:nvPr/>
        </p:nvSpPr>
        <p:spPr>
          <a:xfrm>
            <a:off x="35496" y="4803998"/>
            <a:ext cx="1872208" cy="339502"/>
          </a:xfrm>
          <a:prstGeom prst="rect">
            <a:avLst/>
          </a:prstGeom>
          <a:solidFill>
            <a:srgbClr val="0081A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 name="Google Shape;30;p27"/>
          <p:cNvSpPr/>
          <p:nvPr>
            <p:ph idx="2" type="pic"/>
          </p:nvPr>
        </p:nvSpPr>
        <p:spPr>
          <a:xfrm>
            <a:off x="0" y="0"/>
            <a:ext cx="9144000" cy="5070348"/>
          </a:xfrm>
          <a:prstGeom prst="rect">
            <a:avLst/>
          </a:prstGeom>
          <a:noFill/>
          <a:ln>
            <a:noFill/>
          </a:ln>
        </p:spPr>
      </p:sp>
      <p:sp>
        <p:nvSpPr>
          <p:cNvPr id="31" name="Google Shape;31;p27"/>
          <p:cNvSpPr/>
          <p:nvPr/>
        </p:nvSpPr>
        <p:spPr>
          <a:xfrm>
            <a:off x="0" y="5070348"/>
            <a:ext cx="9144000" cy="73152"/>
          </a:xfrm>
          <a:prstGeom prst="rect">
            <a:avLst/>
          </a:prstGeom>
          <a:solidFill>
            <a:srgbClr val="5FCEE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2" name="Google Shape;32;p27"/>
          <p:cNvPicPr preferRelativeResize="0"/>
          <p:nvPr/>
        </p:nvPicPr>
        <p:blipFill rotWithShape="1">
          <a:blip r:embed="rId2">
            <a:alphaModFix/>
          </a:blip>
          <a:srcRect b="0" l="0" r="0" t="0"/>
          <a:stretch/>
        </p:blipFill>
        <p:spPr>
          <a:xfrm>
            <a:off x="7772400" y="4650740"/>
            <a:ext cx="1143000" cy="321310"/>
          </a:xfrm>
          <a:prstGeom prst="rect">
            <a:avLst/>
          </a:prstGeom>
          <a:noFill/>
          <a:ln>
            <a:noFill/>
          </a:ln>
        </p:spPr>
      </p:pic>
      <p:sp>
        <p:nvSpPr>
          <p:cNvPr id="33" name="Google Shape;33;p27"/>
          <p:cNvSpPr txBox="1"/>
          <p:nvPr>
            <p:ph idx="1" type="subTitle"/>
          </p:nvPr>
        </p:nvSpPr>
        <p:spPr>
          <a:xfrm>
            <a:off x="483446" y="3363838"/>
            <a:ext cx="8355754" cy="452496"/>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lt1"/>
              </a:buClr>
              <a:buSzPts val="2200"/>
              <a:buNone/>
              <a:defRPr sz="2200">
                <a:solidFill>
                  <a:schemeClr val="lt1"/>
                </a:solidFill>
              </a:defRPr>
            </a:lvl1pPr>
            <a:lvl2pPr lvl="1" marR="0" algn="l">
              <a:lnSpc>
                <a:spcPct val="100000"/>
              </a:lnSpc>
              <a:spcBef>
                <a:spcPts val="0"/>
              </a:spcBef>
              <a:spcAft>
                <a:spcPts val="0"/>
              </a:spcAft>
              <a:buClr>
                <a:schemeClr val="lt1"/>
              </a:buClr>
              <a:buSzPts val="2200"/>
              <a:buFont typeface="Arial"/>
              <a:buNone/>
              <a:defRPr sz="2200">
                <a:solidFill>
                  <a:schemeClr val="lt1"/>
                </a:solidFill>
              </a:defRPr>
            </a:lvl2pPr>
            <a:lvl3pPr lvl="2" algn="ctr">
              <a:spcBef>
                <a:spcPts val="360"/>
              </a:spcBef>
              <a:spcAft>
                <a:spcPts val="0"/>
              </a:spcAft>
              <a:buClr>
                <a:srgbClr val="8E9193"/>
              </a:buClr>
              <a:buSzPts val="1800"/>
              <a:buNone/>
              <a:defRPr>
                <a:solidFill>
                  <a:srgbClr val="8E9193"/>
                </a:solidFill>
              </a:defRPr>
            </a:lvl3pPr>
            <a:lvl4pPr lvl="3" algn="ctr">
              <a:spcBef>
                <a:spcPts val="360"/>
              </a:spcBef>
              <a:spcAft>
                <a:spcPts val="0"/>
              </a:spcAft>
              <a:buClr>
                <a:srgbClr val="8E9193"/>
              </a:buClr>
              <a:buSzPts val="1800"/>
              <a:buNone/>
              <a:defRPr>
                <a:solidFill>
                  <a:srgbClr val="8E9193"/>
                </a:solidFill>
              </a:defRPr>
            </a:lvl4pPr>
            <a:lvl5pPr lvl="4" algn="ctr">
              <a:spcBef>
                <a:spcPts val="360"/>
              </a:spcBef>
              <a:spcAft>
                <a:spcPts val="0"/>
              </a:spcAft>
              <a:buClr>
                <a:srgbClr val="8E9193"/>
              </a:buClr>
              <a:buSzPts val="1800"/>
              <a:buNone/>
              <a:defRPr>
                <a:solidFill>
                  <a:srgbClr val="8E9193"/>
                </a:solidFill>
              </a:defRPr>
            </a:lvl5pPr>
            <a:lvl6pPr lvl="5" algn="ctr">
              <a:spcBef>
                <a:spcPts val="400"/>
              </a:spcBef>
              <a:spcAft>
                <a:spcPts val="0"/>
              </a:spcAft>
              <a:buClr>
                <a:srgbClr val="8E9193"/>
              </a:buClr>
              <a:buSzPts val="2000"/>
              <a:buNone/>
              <a:defRPr>
                <a:solidFill>
                  <a:srgbClr val="8E9193"/>
                </a:solidFill>
              </a:defRPr>
            </a:lvl6pPr>
            <a:lvl7pPr lvl="6" algn="ctr">
              <a:spcBef>
                <a:spcPts val="400"/>
              </a:spcBef>
              <a:spcAft>
                <a:spcPts val="0"/>
              </a:spcAft>
              <a:buClr>
                <a:srgbClr val="8E9193"/>
              </a:buClr>
              <a:buSzPts val="2000"/>
              <a:buNone/>
              <a:defRPr>
                <a:solidFill>
                  <a:srgbClr val="8E9193"/>
                </a:solidFill>
              </a:defRPr>
            </a:lvl7pPr>
            <a:lvl8pPr lvl="7" algn="ctr">
              <a:spcBef>
                <a:spcPts val="400"/>
              </a:spcBef>
              <a:spcAft>
                <a:spcPts val="0"/>
              </a:spcAft>
              <a:buClr>
                <a:srgbClr val="8E9193"/>
              </a:buClr>
              <a:buSzPts val="2000"/>
              <a:buNone/>
              <a:defRPr>
                <a:solidFill>
                  <a:srgbClr val="8E9193"/>
                </a:solidFill>
              </a:defRPr>
            </a:lvl8pPr>
            <a:lvl9pPr lvl="8" algn="ctr">
              <a:spcBef>
                <a:spcPts val="400"/>
              </a:spcBef>
              <a:spcAft>
                <a:spcPts val="0"/>
              </a:spcAft>
              <a:buClr>
                <a:srgbClr val="8E9193"/>
              </a:buClr>
              <a:buSzPts val="2000"/>
              <a:buNone/>
              <a:defRPr>
                <a:solidFill>
                  <a:srgbClr val="8E9193"/>
                </a:solidFill>
              </a:defRPr>
            </a:lvl9pPr>
          </a:lstStyle>
          <a:p/>
        </p:txBody>
      </p:sp>
      <p:sp>
        <p:nvSpPr>
          <p:cNvPr id="34" name="Google Shape;34;p27"/>
          <p:cNvSpPr txBox="1"/>
          <p:nvPr>
            <p:ph idx="3" type="body"/>
          </p:nvPr>
        </p:nvSpPr>
        <p:spPr>
          <a:xfrm>
            <a:off x="483446" y="3834358"/>
            <a:ext cx="8355754" cy="609600"/>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lt1"/>
              </a:buClr>
              <a:buSzPts val="1400"/>
              <a:buNone/>
              <a:defRPr sz="1400">
                <a:solidFill>
                  <a:schemeClr val="lt1"/>
                </a:solidFill>
              </a:defRPr>
            </a:lvl1pPr>
            <a:lvl2pPr indent="-228600" lvl="1" marL="914400" algn="l">
              <a:spcBef>
                <a:spcPts val="280"/>
              </a:spcBef>
              <a:spcAft>
                <a:spcPts val="0"/>
              </a:spcAft>
              <a:buClr>
                <a:schemeClr val="lt1"/>
              </a:buClr>
              <a:buSzPts val="1400"/>
              <a:buNone/>
              <a:defRPr sz="1400">
                <a:solidFill>
                  <a:schemeClr val="lt1"/>
                </a:solidFill>
              </a:defRPr>
            </a:lvl2pPr>
            <a:lvl3pPr indent="-342900" lvl="2" marL="1371600" algn="l">
              <a:spcBef>
                <a:spcPts val="360"/>
              </a:spcBef>
              <a:spcAft>
                <a:spcPts val="0"/>
              </a:spcAft>
              <a:buClr>
                <a:srgbClr val="36424A"/>
              </a:buClr>
              <a:buSzPts val="1800"/>
              <a:buChar char="•"/>
              <a:defRPr/>
            </a:lvl3pPr>
            <a:lvl4pPr indent="-342900" lvl="3" marL="1828800" algn="l">
              <a:spcBef>
                <a:spcPts val="360"/>
              </a:spcBef>
              <a:spcAft>
                <a:spcPts val="0"/>
              </a:spcAft>
              <a:buClr>
                <a:srgbClr val="36424A"/>
              </a:buClr>
              <a:buSzPts val="1800"/>
              <a:buChar char="–"/>
              <a:defRPr/>
            </a:lvl4pPr>
            <a:lvl5pPr indent="-342900" lvl="4" marL="2286000" algn="l">
              <a:spcBef>
                <a:spcPts val="360"/>
              </a:spcBef>
              <a:spcAft>
                <a:spcPts val="0"/>
              </a:spcAft>
              <a:buClr>
                <a:srgbClr val="36424A"/>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5" name="Google Shape;35;p27"/>
          <p:cNvSpPr txBox="1"/>
          <p:nvPr>
            <p:ph type="ctrTitle"/>
          </p:nvPr>
        </p:nvSpPr>
        <p:spPr>
          <a:xfrm>
            <a:off x="472008" y="776545"/>
            <a:ext cx="8348464" cy="1507173"/>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7"/>
          <p:cNvSpPr/>
          <p:nvPr/>
        </p:nvSpPr>
        <p:spPr>
          <a:xfrm>
            <a:off x="552420" y="637396"/>
            <a:ext cx="576000" cy="90000"/>
          </a:xfrm>
          <a:prstGeom prst="rect">
            <a:avLst/>
          </a:prstGeom>
          <a:solidFill>
            <a:srgbClr val="5FCEE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title">
  <p:cSld name="Content with title">
    <p:spTree>
      <p:nvGrpSpPr>
        <p:cNvPr id="43" name="Shape 43"/>
        <p:cNvGrpSpPr/>
        <p:nvPr/>
      </p:nvGrpSpPr>
      <p:grpSpPr>
        <a:xfrm>
          <a:off x="0" y="0"/>
          <a:ext cx="0" cy="0"/>
          <a:chOff x="0" y="0"/>
          <a:chExt cx="0" cy="0"/>
        </a:xfrm>
      </p:grpSpPr>
      <p:sp>
        <p:nvSpPr>
          <p:cNvPr id="44" name="Google Shape;44;p24"/>
          <p:cNvSpPr/>
          <p:nvPr/>
        </p:nvSpPr>
        <p:spPr>
          <a:xfrm>
            <a:off x="107504" y="4953398"/>
            <a:ext cx="1571297" cy="11695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24"/>
          <p:cNvSpPr txBox="1"/>
          <p:nvPr>
            <p:ph idx="12" type="sldNum"/>
          </p:nvPr>
        </p:nvSpPr>
        <p:spPr>
          <a:xfrm>
            <a:off x="107504" y="4659982"/>
            <a:ext cx="2057400" cy="274637"/>
          </a:xfrm>
          <a:prstGeom prst="rect">
            <a:avLst/>
          </a:prstGeom>
          <a:noFill/>
          <a:ln>
            <a:noFill/>
          </a:ln>
        </p:spPr>
        <p:txBody>
          <a:bodyPr anchorCtr="0" anchor="ctr" bIns="45700" lIns="91425" spcFirstLastPara="1" rIns="91425" wrap="square" tIns="45700">
            <a:noAutofit/>
          </a:bodyPr>
          <a:lstStyle>
            <a:lvl1pPr indent="0" lvl="0" marL="0" algn="l">
              <a:spcBef>
                <a:spcPts val="0"/>
              </a:spcBef>
              <a:spcAft>
                <a:spcPts val="0"/>
              </a:spcAft>
              <a:buNone/>
              <a:defRPr b="0" i="0" sz="1300" u="none" cap="none" strike="noStrike">
                <a:solidFill>
                  <a:srgbClr val="000000"/>
                </a:solidFill>
                <a:latin typeface="Arial"/>
                <a:ea typeface="Arial"/>
                <a:cs typeface="Arial"/>
                <a:sym typeface="Arial"/>
              </a:defRPr>
            </a:lvl1pPr>
            <a:lvl2pPr indent="0" lvl="1" marL="0" algn="l">
              <a:spcBef>
                <a:spcPts val="0"/>
              </a:spcBef>
              <a:spcAft>
                <a:spcPts val="0"/>
              </a:spcAft>
              <a:buNone/>
              <a:defRPr b="0" i="0" sz="1300" u="none" cap="none" strike="noStrike">
                <a:solidFill>
                  <a:srgbClr val="000000"/>
                </a:solidFill>
                <a:latin typeface="Arial"/>
                <a:ea typeface="Arial"/>
                <a:cs typeface="Arial"/>
                <a:sym typeface="Arial"/>
              </a:defRPr>
            </a:lvl2pPr>
            <a:lvl3pPr indent="0" lvl="2" marL="0" algn="l">
              <a:spcBef>
                <a:spcPts val="0"/>
              </a:spcBef>
              <a:spcAft>
                <a:spcPts val="0"/>
              </a:spcAft>
              <a:buNone/>
              <a:defRPr b="0" i="0" sz="1300" u="none" cap="none" strike="noStrike">
                <a:solidFill>
                  <a:srgbClr val="000000"/>
                </a:solidFill>
                <a:latin typeface="Arial"/>
                <a:ea typeface="Arial"/>
                <a:cs typeface="Arial"/>
                <a:sym typeface="Arial"/>
              </a:defRPr>
            </a:lvl3pPr>
            <a:lvl4pPr indent="0" lvl="3" marL="0" algn="l">
              <a:spcBef>
                <a:spcPts val="0"/>
              </a:spcBef>
              <a:spcAft>
                <a:spcPts val="0"/>
              </a:spcAft>
              <a:buNone/>
              <a:defRPr b="0" i="0" sz="1300" u="none" cap="none" strike="noStrike">
                <a:solidFill>
                  <a:srgbClr val="000000"/>
                </a:solidFill>
                <a:latin typeface="Arial"/>
                <a:ea typeface="Arial"/>
                <a:cs typeface="Arial"/>
                <a:sym typeface="Arial"/>
              </a:defRPr>
            </a:lvl4pPr>
            <a:lvl5pPr indent="0" lvl="4" marL="0" algn="l">
              <a:spcBef>
                <a:spcPts val="0"/>
              </a:spcBef>
              <a:spcAft>
                <a:spcPts val="0"/>
              </a:spcAft>
              <a:buNone/>
              <a:defRPr b="0" i="0" sz="1300" u="none" cap="none" strike="noStrike">
                <a:solidFill>
                  <a:srgbClr val="000000"/>
                </a:solidFill>
                <a:latin typeface="Arial"/>
                <a:ea typeface="Arial"/>
                <a:cs typeface="Arial"/>
                <a:sym typeface="Arial"/>
              </a:defRPr>
            </a:lvl5pPr>
            <a:lvl6pPr indent="0" lvl="5" marL="0" algn="l">
              <a:spcBef>
                <a:spcPts val="0"/>
              </a:spcBef>
              <a:spcAft>
                <a:spcPts val="0"/>
              </a:spcAft>
              <a:buNone/>
              <a:defRPr b="0" i="0" sz="1300" u="none" cap="none" strike="noStrike">
                <a:solidFill>
                  <a:srgbClr val="000000"/>
                </a:solidFill>
                <a:latin typeface="Arial"/>
                <a:ea typeface="Arial"/>
                <a:cs typeface="Arial"/>
                <a:sym typeface="Arial"/>
              </a:defRPr>
            </a:lvl6pPr>
            <a:lvl7pPr indent="0" lvl="6" marL="0" algn="l">
              <a:spcBef>
                <a:spcPts val="0"/>
              </a:spcBef>
              <a:spcAft>
                <a:spcPts val="0"/>
              </a:spcAft>
              <a:buNone/>
              <a:defRPr b="0" i="0" sz="1300" u="none" cap="none" strike="noStrike">
                <a:solidFill>
                  <a:srgbClr val="000000"/>
                </a:solidFill>
                <a:latin typeface="Arial"/>
                <a:ea typeface="Arial"/>
                <a:cs typeface="Arial"/>
                <a:sym typeface="Arial"/>
              </a:defRPr>
            </a:lvl7pPr>
            <a:lvl8pPr indent="0" lvl="7" marL="0" algn="l">
              <a:spcBef>
                <a:spcPts val="0"/>
              </a:spcBef>
              <a:spcAft>
                <a:spcPts val="0"/>
              </a:spcAft>
              <a:buNone/>
              <a:defRPr b="0" i="0" sz="1300" u="none" cap="none" strike="noStrike">
                <a:solidFill>
                  <a:srgbClr val="000000"/>
                </a:solidFill>
                <a:latin typeface="Arial"/>
                <a:ea typeface="Arial"/>
                <a:cs typeface="Arial"/>
                <a:sym typeface="Arial"/>
              </a:defRPr>
            </a:lvl8pPr>
            <a:lvl9pPr indent="0" lvl="8" marL="0" algn="l">
              <a:spcBef>
                <a:spcPts val="0"/>
              </a:spcBef>
              <a:spcAft>
                <a:spcPts val="0"/>
              </a:spcAft>
              <a:buNone/>
              <a:defRPr b="0" i="0" sz="13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46" name="Google Shape;46;p24"/>
          <p:cNvPicPr preferRelativeResize="0"/>
          <p:nvPr/>
        </p:nvPicPr>
        <p:blipFill rotWithShape="1">
          <a:blip r:embed="rId2">
            <a:alphaModFix/>
          </a:blip>
          <a:srcRect b="0" l="0" r="0" t="0"/>
          <a:stretch/>
        </p:blipFill>
        <p:spPr>
          <a:xfrm>
            <a:off x="7772400" y="4651001"/>
            <a:ext cx="1143000" cy="321310"/>
          </a:xfrm>
          <a:prstGeom prst="rect">
            <a:avLst/>
          </a:prstGeom>
          <a:noFill/>
          <a:ln>
            <a:noFill/>
          </a:ln>
        </p:spPr>
      </p:pic>
      <p:sp>
        <p:nvSpPr>
          <p:cNvPr id="47" name="Google Shape;47;p24"/>
          <p:cNvSpPr txBox="1"/>
          <p:nvPr>
            <p:ph idx="1" type="body"/>
          </p:nvPr>
        </p:nvSpPr>
        <p:spPr>
          <a:xfrm>
            <a:off x="539552" y="1356958"/>
            <a:ext cx="8229600" cy="3231016"/>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a:solidFill>
                  <a:schemeClr val="dk1"/>
                </a:solidFill>
              </a:defRPr>
            </a:lvl1pPr>
            <a:lvl2pPr indent="-355600" lvl="1" marL="914400" algn="l">
              <a:spcBef>
                <a:spcPts val="400"/>
              </a:spcBef>
              <a:spcAft>
                <a:spcPts val="0"/>
              </a:spcAft>
              <a:buClr>
                <a:schemeClr val="dk1"/>
              </a:buClr>
              <a:buSzPts val="2000"/>
              <a:buChar char="–"/>
              <a:defRPr>
                <a:solidFill>
                  <a:schemeClr val="dk1"/>
                </a:solidFill>
              </a:defRPr>
            </a:lvl2pPr>
            <a:lvl3pPr indent="-317500" lvl="2" marL="1371600" algn="l">
              <a:spcBef>
                <a:spcPts val="280"/>
              </a:spcBef>
              <a:spcAft>
                <a:spcPts val="0"/>
              </a:spcAft>
              <a:buClr>
                <a:schemeClr val="dk1"/>
              </a:buClr>
              <a:buSzPts val="1400"/>
              <a:buChar char="•"/>
              <a:defRPr>
                <a:solidFill>
                  <a:schemeClr val="dk1"/>
                </a:solidFill>
              </a:defRPr>
            </a:lvl3pPr>
            <a:lvl4pPr indent="-317500" lvl="3" marL="1828800" algn="l">
              <a:spcBef>
                <a:spcPts val="280"/>
              </a:spcBef>
              <a:spcAft>
                <a:spcPts val="0"/>
              </a:spcAft>
              <a:buClr>
                <a:schemeClr val="dk1"/>
              </a:buClr>
              <a:buSzPts val="1400"/>
              <a:buChar char="–"/>
              <a:defRPr>
                <a:solidFill>
                  <a:schemeClr val="dk1"/>
                </a:solidFill>
              </a:defRPr>
            </a:lvl4pPr>
            <a:lvl5pPr indent="-317500" lvl="4" marL="2286000" algn="l">
              <a:spcBef>
                <a:spcPts val="280"/>
              </a:spcBef>
              <a:spcAft>
                <a:spcPts val="0"/>
              </a:spcAft>
              <a:buClr>
                <a:schemeClr val="dk1"/>
              </a:buClr>
              <a:buSzPts val="1400"/>
              <a:buChar char="»"/>
              <a:defRPr>
                <a:solidFill>
                  <a:schemeClr val="dk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8" name="Google Shape;48;p24"/>
          <p:cNvSpPr txBox="1"/>
          <p:nvPr>
            <p:ph type="title"/>
          </p:nvPr>
        </p:nvSpPr>
        <p:spPr>
          <a:xfrm>
            <a:off x="539552" y="339502"/>
            <a:ext cx="8219256" cy="519912"/>
          </a:xfrm>
          <a:prstGeom prst="rect">
            <a:avLst/>
          </a:prstGeom>
          <a:noFill/>
          <a:ln>
            <a:noFill/>
          </a:ln>
        </p:spPr>
        <p:txBody>
          <a:bodyPr anchorCtr="0" anchor="t" bIns="45700" lIns="0" spcFirstLastPara="1" rIns="91425" wrap="square" tIns="45700">
            <a:noAutofit/>
          </a:bodyPr>
          <a:lstStyle>
            <a:lvl1pPr lvl="0" algn="l">
              <a:spcBef>
                <a:spcPts val="0"/>
              </a:spcBef>
              <a:spcAft>
                <a:spcPts val="0"/>
              </a:spcAft>
              <a:buSzPts val="1400"/>
              <a:buNone/>
              <a:defRPr b="1" sz="3200">
                <a:solidFill>
                  <a:srgbClr val="0081AB"/>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9" name="Shape 49"/>
        <p:cNvGrpSpPr/>
        <p:nvPr/>
      </p:nvGrpSpPr>
      <p:grpSpPr>
        <a:xfrm>
          <a:off x="0" y="0"/>
          <a:ext cx="0" cy="0"/>
          <a:chOff x="0" y="0"/>
          <a:chExt cx="0" cy="0"/>
        </a:xfrm>
      </p:grpSpPr>
      <p:sp>
        <p:nvSpPr>
          <p:cNvPr id="50" name="Google Shape;50;p25"/>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5"/>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spTree>
      <p:nvGrpSpPr>
        <p:cNvPr id="52" name="Shape 52"/>
        <p:cNvGrpSpPr/>
        <p:nvPr/>
      </p:nvGrpSpPr>
      <p:grpSpPr>
        <a:xfrm>
          <a:off x="0" y="0"/>
          <a:ext cx="0" cy="0"/>
          <a:chOff x="0" y="0"/>
          <a:chExt cx="0" cy="0"/>
        </a:xfrm>
      </p:grpSpPr>
      <p:sp>
        <p:nvSpPr>
          <p:cNvPr id="53" name="Google Shape;53;p28"/>
          <p:cNvSpPr txBox="1"/>
          <p:nvPr>
            <p:ph idx="12" type="sldNum"/>
          </p:nvPr>
        </p:nvSpPr>
        <p:spPr>
          <a:xfrm>
            <a:off x="107504" y="4659982"/>
            <a:ext cx="2057400" cy="274637"/>
          </a:xfrm>
          <a:prstGeom prst="rect">
            <a:avLst/>
          </a:prstGeom>
          <a:noFill/>
          <a:ln>
            <a:noFill/>
          </a:ln>
        </p:spPr>
        <p:txBody>
          <a:bodyPr anchorCtr="0" anchor="ctr" bIns="45700" lIns="91425" spcFirstLastPara="1" rIns="91425" wrap="square" tIns="45700">
            <a:noAutofit/>
          </a:bodyPr>
          <a:lstStyle>
            <a:lvl1pPr indent="0" lvl="0" marL="0" algn="l">
              <a:spcBef>
                <a:spcPts val="0"/>
              </a:spcBef>
              <a:spcAft>
                <a:spcPts val="0"/>
              </a:spcAft>
              <a:buNone/>
              <a:defRPr sz="1300">
                <a:solidFill>
                  <a:srgbClr val="000000"/>
                </a:solidFill>
                <a:latin typeface="Arial"/>
                <a:ea typeface="Arial"/>
                <a:cs typeface="Arial"/>
                <a:sym typeface="Arial"/>
              </a:defRPr>
            </a:lvl1pPr>
            <a:lvl2pPr indent="0" lvl="1" marL="0" algn="l">
              <a:spcBef>
                <a:spcPts val="0"/>
              </a:spcBef>
              <a:spcAft>
                <a:spcPts val="0"/>
              </a:spcAft>
              <a:buNone/>
              <a:defRPr sz="1300">
                <a:solidFill>
                  <a:srgbClr val="000000"/>
                </a:solidFill>
                <a:latin typeface="Arial"/>
                <a:ea typeface="Arial"/>
                <a:cs typeface="Arial"/>
                <a:sym typeface="Arial"/>
              </a:defRPr>
            </a:lvl2pPr>
            <a:lvl3pPr indent="0" lvl="2" marL="0" algn="l">
              <a:spcBef>
                <a:spcPts val="0"/>
              </a:spcBef>
              <a:spcAft>
                <a:spcPts val="0"/>
              </a:spcAft>
              <a:buNone/>
              <a:defRPr sz="1300">
                <a:solidFill>
                  <a:srgbClr val="000000"/>
                </a:solidFill>
                <a:latin typeface="Arial"/>
                <a:ea typeface="Arial"/>
                <a:cs typeface="Arial"/>
                <a:sym typeface="Arial"/>
              </a:defRPr>
            </a:lvl3pPr>
            <a:lvl4pPr indent="0" lvl="3" marL="0" algn="l">
              <a:spcBef>
                <a:spcPts val="0"/>
              </a:spcBef>
              <a:spcAft>
                <a:spcPts val="0"/>
              </a:spcAft>
              <a:buNone/>
              <a:defRPr sz="1300">
                <a:solidFill>
                  <a:srgbClr val="000000"/>
                </a:solidFill>
                <a:latin typeface="Arial"/>
                <a:ea typeface="Arial"/>
                <a:cs typeface="Arial"/>
                <a:sym typeface="Arial"/>
              </a:defRPr>
            </a:lvl4pPr>
            <a:lvl5pPr indent="0" lvl="4" marL="0" algn="l">
              <a:spcBef>
                <a:spcPts val="0"/>
              </a:spcBef>
              <a:spcAft>
                <a:spcPts val="0"/>
              </a:spcAft>
              <a:buNone/>
              <a:defRPr sz="1300">
                <a:solidFill>
                  <a:srgbClr val="000000"/>
                </a:solidFill>
                <a:latin typeface="Arial"/>
                <a:ea typeface="Arial"/>
                <a:cs typeface="Arial"/>
                <a:sym typeface="Arial"/>
              </a:defRPr>
            </a:lvl5pPr>
            <a:lvl6pPr indent="0" lvl="5" marL="0" algn="l">
              <a:spcBef>
                <a:spcPts val="0"/>
              </a:spcBef>
              <a:spcAft>
                <a:spcPts val="0"/>
              </a:spcAft>
              <a:buNone/>
              <a:defRPr sz="1300">
                <a:solidFill>
                  <a:srgbClr val="000000"/>
                </a:solidFill>
                <a:latin typeface="Arial"/>
                <a:ea typeface="Arial"/>
                <a:cs typeface="Arial"/>
                <a:sym typeface="Arial"/>
              </a:defRPr>
            </a:lvl6pPr>
            <a:lvl7pPr indent="0" lvl="6" marL="0" algn="l">
              <a:spcBef>
                <a:spcPts val="0"/>
              </a:spcBef>
              <a:spcAft>
                <a:spcPts val="0"/>
              </a:spcAft>
              <a:buNone/>
              <a:defRPr sz="1300">
                <a:solidFill>
                  <a:srgbClr val="000000"/>
                </a:solidFill>
                <a:latin typeface="Arial"/>
                <a:ea typeface="Arial"/>
                <a:cs typeface="Arial"/>
                <a:sym typeface="Arial"/>
              </a:defRPr>
            </a:lvl7pPr>
            <a:lvl8pPr indent="0" lvl="7" marL="0" algn="l">
              <a:spcBef>
                <a:spcPts val="0"/>
              </a:spcBef>
              <a:spcAft>
                <a:spcPts val="0"/>
              </a:spcAft>
              <a:buNone/>
              <a:defRPr sz="1300">
                <a:solidFill>
                  <a:srgbClr val="000000"/>
                </a:solidFill>
                <a:latin typeface="Arial"/>
                <a:ea typeface="Arial"/>
                <a:cs typeface="Arial"/>
                <a:sym typeface="Arial"/>
              </a:defRPr>
            </a:lvl8pPr>
            <a:lvl9pPr indent="0" lvl="8" marL="0" algn="l">
              <a:spcBef>
                <a:spcPts val="0"/>
              </a:spcBef>
              <a:spcAft>
                <a:spcPts val="0"/>
              </a:spcAft>
              <a:buNone/>
              <a:defRPr sz="1300">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54" name="Google Shape;54;p28"/>
          <p:cNvSpPr txBox="1"/>
          <p:nvPr>
            <p:ph idx="1" type="body"/>
          </p:nvPr>
        </p:nvSpPr>
        <p:spPr>
          <a:xfrm>
            <a:off x="539552" y="1347614"/>
            <a:ext cx="8229600" cy="3240360"/>
          </a:xfrm>
          <a:prstGeom prst="rect">
            <a:avLst/>
          </a:prstGeom>
          <a:noFill/>
          <a:ln>
            <a:noFill/>
          </a:ln>
        </p:spPr>
        <p:txBody>
          <a:bodyPr anchorCtr="0" anchor="t" bIns="45700" lIns="0" spcFirstLastPara="1" rIns="91425" wrap="square" tIns="45700">
            <a:noAutofit/>
          </a:bodyPr>
          <a:lstStyle>
            <a:lvl1pPr indent="-381000" lvl="0" marL="457200" algn="l">
              <a:spcBef>
                <a:spcPts val="480"/>
              </a:spcBef>
              <a:spcAft>
                <a:spcPts val="0"/>
              </a:spcAft>
              <a:buClr>
                <a:srgbClr val="141515"/>
              </a:buClr>
              <a:buSzPts val="2400"/>
              <a:buFont typeface="Noto Sans Symbols"/>
              <a:buChar char="▪"/>
              <a:defRPr>
                <a:solidFill>
                  <a:srgbClr val="141515"/>
                </a:solidFill>
              </a:defRPr>
            </a:lvl1pPr>
            <a:lvl2pPr indent="-355600" lvl="1" marL="914400" algn="l">
              <a:spcBef>
                <a:spcPts val="400"/>
              </a:spcBef>
              <a:spcAft>
                <a:spcPts val="0"/>
              </a:spcAft>
              <a:buClr>
                <a:srgbClr val="141515"/>
              </a:buClr>
              <a:buSzPts val="2000"/>
              <a:buFont typeface="Noto Sans Symbols"/>
              <a:buChar char="▪"/>
              <a:defRPr>
                <a:solidFill>
                  <a:srgbClr val="141515"/>
                </a:solidFill>
              </a:defRPr>
            </a:lvl2pPr>
            <a:lvl3pPr indent="-317500" lvl="2" marL="1371600" algn="l">
              <a:spcBef>
                <a:spcPts val="280"/>
              </a:spcBef>
              <a:spcAft>
                <a:spcPts val="0"/>
              </a:spcAft>
              <a:buClr>
                <a:srgbClr val="141515"/>
              </a:buClr>
              <a:buSzPts val="1400"/>
              <a:buFont typeface="Noto Sans Symbols"/>
              <a:buChar char="▪"/>
              <a:defRPr>
                <a:solidFill>
                  <a:srgbClr val="141515"/>
                </a:solidFill>
              </a:defRPr>
            </a:lvl3pPr>
            <a:lvl4pPr indent="-317500" lvl="3" marL="1828800" algn="l">
              <a:spcBef>
                <a:spcPts val="280"/>
              </a:spcBef>
              <a:spcAft>
                <a:spcPts val="0"/>
              </a:spcAft>
              <a:buClr>
                <a:srgbClr val="141515"/>
              </a:buClr>
              <a:buSzPts val="1400"/>
              <a:buFont typeface="Noto Sans Symbols"/>
              <a:buChar char="▪"/>
              <a:defRPr>
                <a:solidFill>
                  <a:srgbClr val="141515"/>
                </a:solidFill>
              </a:defRPr>
            </a:lvl4pPr>
            <a:lvl5pPr indent="-317500" lvl="4" marL="2286000" algn="l">
              <a:spcBef>
                <a:spcPts val="280"/>
              </a:spcBef>
              <a:spcAft>
                <a:spcPts val="0"/>
              </a:spcAft>
              <a:buClr>
                <a:srgbClr val="141515"/>
              </a:buClr>
              <a:buSzPts val="1400"/>
              <a:buFont typeface="Noto Sans Symbols"/>
              <a:buChar char="▪"/>
              <a:defRPr>
                <a:solidFill>
                  <a:srgbClr val="141515"/>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5" name="Google Shape;55;p28"/>
          <p:cNvSpPr/>
          <p:nvPr/>
        </p:nvSpPr>
        <p:spPr>
          <a:xfrm>
            <a:off x="107504" y="4953398"/>
            <a:ext cx="1571297" cy="11695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56" name="Google Shape;56;p28"/>
          <p:cNvPicPr preferRelativeResize="0"/>
          <p:nvPr/>
        </p:nvPicPr>
        <p:blipFill rotWithShape="1">
          <a:blip r:embed="rId2">
            <a:alphaModFix/>
          </a:blip>
          <a:srcRect b="0" l="0" r="0" t="0"/>
          <a:stretch/>
        </p:blipFill>
        <p:spPr>
          <a:xfrm>
            <a:off x="7772400" y="4651001"/>
            <a:ext cx="1143000" cy="321310"/>
          </a:xfrm>
          <a:prstGeom prst="rect">
            <a:avLst/>
          </a:prstGeom>
          <a:noFill/>
          <a:ln>
            <a:noFill/>
          </a:ln>
        </p:spPr>
      </p:pic>
      <p:sp>
        <p:nvSpPr>
          <p:cNvPr id="57" name="Google Shape;57;p28"/>
          <p:cNvSpPr txBox="1"/>
          <p:nvPr>
            <p:ph type="title"/>
          </p:nvPr>
        </p:nvSpPr>
        <p:spPr>
          <a:xfrm>
            <a:off x="539552" y="339502"/>
            <a:ext cx="8219256" cy="519912"/>
          </a:xfrm>
          <a:prstGeom prst="rect">
            <a:avLst/>
          </a:prstGeom>
          <a:noFill/>
          <a:ln>
            <a:noFill/>
          </a:ln>
        </p:spPr>
        <p:txBody>
          <a:bodyPr anchorCtr="0" anchor="t" bIns="45700" lIns="0" spcFirstLastPara="1" rIns="91425" wrap="square" tIns="45700">
            <a:noAutofit/>
          </a:bodyPr>
          <a:lstStyle>
            <a:lvl1pPr lvl="0" algn="l">
              <a:spcBef>
                <a:spcPts val="0"/>
              </a:spcBef>
              <a:spcAft>
                <a:spcPts val="0"/>
              </a:spcAft>
              <a:buSzPts val="1400"/>
              <a:buNone/>
              <a:defRPr b="1" sz="3200">
                <a:solidFill>
                  <a:srgbClr val="0081AB"/>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Agenda">
  <p:cSld name="2_Agenda">
    <p:bg>
      <p:bgPr>
        <a:solidFill>
          <a:srgbClr val="0081AB"/>
        </a:solidFill>
      </p:bgPr>
    </p:bg>
    <p:spTree>
      <p:nvGrpSpPr>
        <p:cNvPr id="58" name="Shape 58"/>
        <p:cNvGrpSpPr/>
        <p:nvPr/>
      </p:nvGrpSpPr>
      <p:grpSpPr>
        <a:xfrm>
          <a:off x="0" y="0"/>
          <a:ext cx="0" cy="0"/>
          <a:chOff x="0" y="0"/>
          <a:chExt cx="0" cy="0"/>
        </a:xfrm>
      </p:grpSpPr>
      <p:sp>
        <p:nvSpPr>
          <p:cNvPr id="59" name="Google Shape;59;p29"/>
          <p:cNvSpPr txBox="1"/>
          <p:nvPr>
            <p:ph idx="12" type="sldNum"/>
          </p:nvPr>
        </p:nvSpPr>
        <p:spPr>
          <a:xfrm>
            <a:off x="107504" y="4659982"/>
            <a:ext cx="2057400" cy="274637"/>
          </a:xfrm>
          <a:prstGeom prst="rect">
            <a:avLst/>
          </a:prstGeom>
          <a:noFill/>
          <a:ln>
            <a:noFill/>
          </a:ln>
        </p:spPr>
        <p:txBody>
          <a:bodyPr anchorCtr="0" anchor="ctr" bIns="45700" lIns="91425" spcFirstLastPara="1" rIns="91425" wrap="square" tIns="45700">
            <a:noAutofit/>
          </a:bodyPr>
          <a:lstStyle>
            <a:lvl1pPr indent="0" lvl="0" marL="0" algn="l">
              <a:spcBef>
                <a:spcPts val="0"/>
              </a:spcBef>
              <a:spcAft>
                <a:spcPts val="0"/>
              </a:spcAft>
              <a:buNone/>
              <a:defRPr sz="1300">
                <a:solidFill>
                  <a:srgbClr val="F2F2F2"/>
                </a:solidFill>
                <a:latin typeface="Arial"/>
                <a:ea typeface="Arial"/>
                <a:cs typeface="Arial"/>
                <a:sym typeface="Arial"/>
              </a:defRPr>
            </a:lvl1pPr>
            <a:lvl2pPr indent="0" lvl="1" marL="0" algn="l">
              <a:spcBef>
                <a:spcPts val="0"/>
              </a:spcBef>
              <a:spcAft>
                <a:spcPts val="0"/>
              </a:spcAft>
              <a:buNone/>
              <a:defRPr sz="1300">
                <a:solidFill>
                  <a:srgbClr val="F2F2F2"/>
                </a:solidFill>
                <a:latin typeface="Arial"/>
                <a:ea typeface="Arial"/>
                <a:cs typeface="Arial"/>
                <a:sym typeface="Arial"/>
              </a:defRPr>
            </a:lvl2pPr>
            <a:lvl3pPr indent="0" lvl="2" marL="0" algn="l">
              <a:spcBef>
                <a:spcPts val="0"/>
              </a:spcBef>
              <a:spcAft>
                <a:spcPts val="0"/>
              </a:spcAft>
              <a:buNone/>
              <a:defRPr sz="1300">
                <a:solidFill>
                  <a:srgbClr val="F2F2F2"/>
                </a:solidFill>
                <a:latin typeface="Arial"/>
                <a:ea typeface="Arial"/>
                <a:cs typeface="Arial"/>
                <a:sym typeface="Arial"/>
              </a:defRPr>
            </a:lvl3pPr>
            <a:lvl4pPr indent="0" lvl="3" marL="0" algn="l">
              <a:spcBef>
                <a:spcPts val="0"/>
              </a:spcBef>
              <a:spcAft>
                <a:spcPts val="0"/>
              </a:spcAft>
              <a:buNone/>
              <a:defRPr sz="1300">
                <a:solidFill>
                  <a:srgbClr val="F2F2F2"/>
                </a:solidFill>
                <a:latin typeface="Arial"/>
                <a:ea typeface="Arial"/>
                <a:cs typeface="Arial"/>
                <a:sym typeface="Arial"/>
              </a:defRPr>
            </a:lvl4pPr>
            <a:lvl5pPr indent="0" lvl="4" marL="0" algn="l">
              <a:spcBef>
                <a:spcPts val="0"/>
              </a:spcBef>
              <a:spcAft>
                <a:spcPts val="0"/>
              </a:spcAft>
              <a:buNone/>
              <a:defRPr sz="1300">
                <a:solidFill>
                  <a:srgbClr val="F2F2F2"/>
                </a:solidFill>
                <a:latin typeface="Arial"/>
                <a:ea typeface="Arial"/>
                <a:cs typeface="Arial"/>
                <a:sym typeface="Arial"/>
              </a:defRPr>
            </a:lvl5pPr>
            <a:lvl6pPr indent="0" lvl="5" marL="0" algn="l">
              <a:spcBef>
                <a:spcPts val="0"/>
              </a:spcBef>
              <a:spcAft>
                <a:spcPts val="0"/>
              </a:spcAft>
              <a:buNone/>
              <a:defRPr sz="1300">
                <a:solidFill>
                  <a:srgbClr val="F2F2F2"/>
                </a:solidFill>
                <a:latin typeface="Arial"/>
                <a:ea typeface="Arial"/>
                <a:cs typeface="Arial"/>
                <a:sym typeface="Arial"/>
              </a:defRPr>
            </a:lvl6pPr>
            <a:lvl7pPr indent="0" lvl="6" marL="0" algn="l">
              <a:spcBef>
                <a:spcPts val="0"/>
              </a:spcBef>
              <a:spcAft>
                <a:spcPts val="0"/>
              </a:spcAft>
              <a:buNone/>
              <a:defRPr sz="1300">
                <a:solidFill>
                  <a:srgbClr val="F2F2F2"/>
                </a:solidFill>
                <a:latin typeface="Arial"/>
                <a:ea typeface="Arial"/>
                <a:cs typeface="Arial"/>
                <a:sym typeface="Arial"/>
              </a:defRPr>
            </a:lvl7pPr>
            <a:lvl8pPr indent="0" lvl="7" marL="0" algn="l">
              <a:spcBef>
                <a:spcPts val="0"/>
              </a:spcBef>
              <a:spcAft>
                <a:spcPts val="0"/>
              </a:spcAft>
              <a:buNone/>
              <a:defRPr sz="1300">
                <a:solidFill>
                  <a:srgbClr val="F2F2F2"/>
                </a:solidFill>
                <a:latin typeface="Arial"/>
                <a:ea typeface="Arial"/>
                <a:cs typeface="Arial"/>
                <a:sym typeface="Arial"/>
              </a:defRPr>
            </a:lvl8pPr>
            <a:lvl9pPr indent="0" lvl="8" marL="0" algn="l">
              <a:spcBef>
                <a:spcPts val="0"/>
              </a:spcBef>
              <a:spcAft>
                <a:spcPts val="0"/>
              </a:spcAft>
              <a:buNone/>
              <a:defRPr sz="1300">
                <a:solidFill>
                  <a:srgbClr val="F2F2F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60" name="Google Shape;60;p29"/>
          <p:cNvSpPr txBox="1"/>
          <p:nvPr>
            <p:ph idx="1" type="body"/>
          </p:nvPr>
        </p:nvSpPr>
        <p:spPr>
          <a:xfrm>
            <a:off x="539552" y="1347614"/>
            <a:ext cx="8229600" cy="3240360"/>
          </a:xfrm>
          <a:prstGeom prst="rect">
            <a:avLst/>
          </a:prstGeom>
          <a:noFill/>
          <a:ln>
            <a:noFill/>
          </a:ln>
        </p:spPr>
        <p:txBody>
          <a:bodyPr anchorCtr="0" anchor="t" bIns="45700" lIns="0" spcFirstLastPara="1" rIns="91425" wrap="square" tIns="45700">
            <a:noAutofit/>
          </a:bodyPr>
          <a:lstStyle>
            <a:lvl1pPr indent="-381000" lvl="0" marL="457200" algn="l">
              <a:spcBef>
                <a:spcPts val="480"/>
              </a:spcBef>
              <a:spcAft>
                <a:spcPts val="0"/>
              </a:spcAft>
              <a:buClr>
                <a:srgbClr val="F2F2F2"/>
              </a:buClr>
              <a:buSzPts val="2400"/>
              <a:buFont typeface="Noto Sans Symbols"/>
              <a:buChar char="▪"/>
              <a:defRPr>
                <a:solidFill>
                  <a:srgbClr val="F2F2F2"/>
                </a:solidFill>
              </a:defRPr>
            </a:lvl1pPr>
            <a:lvl2pPr indent="-355600" lvl="1" marL="914400" algn="l">
              <a:spcBef>
                <a:spcPts val="400"/>
              </a:spcBef>
              <a:spcAft>
                <a:spcPts val="0"/>
              </a:spcAft>
              <a:buClr>
                <a:srgbClr val="F2F2F2"/>
              </a:buClr>
              <a:buSzPts val="2000"/>
              <a:buFont typeface="Noto Sans Symbols"/>
              <a:buChar char="▪"/>
              <a:defRPr>
                <a:solidFill>
                  <a:srgbClr val="F2F2F2"/>
                </a:solidFill>
              </a:defRPr>
            </a:lvl2pPr>
            <a:lvl3pPr indent="-317500" lvl="2" marL="1371600" algn="l">
              <a:spcBef>
                <a:spcPts val="280"/>
              </a:spcBef>
              <a:spcAft>
                <a:spcPts val="0"/>
              </a:spcAft>
              <a:buClr>
                <a:srgbClr val="F2F2F2"/>
              </a:buClr>
              <a:buSzPts val="1400"/>
              <a:buFont typeface="Noto Sans Symbols"/>
              <a:buChar char="▪"/>
              <a:defRPr>
                <a:solidFill>
                  <a:srgbClr val="F2F2F2"/>
                </a:solidFill>
              </a:defRPr>
            </a:lvl3pPr>
            <a:lvl4pPr indent="-317500" lvl="3" marL="1828800" algn="l">
              <a:spcBef>
                <a:spcPts val="280"/>
              </a:spcBef>
              <a:spcAft>
                <a:spcPts val="0"/>
              </a:spcAft>
              <a:buClr>
                <a:srgbClr val="F2F2F2"/>
              </a:buClr>
              <a:buSzPts val="1400"/>
              <a:buFont typeface="Noto Sans Symbols"/>
              <a:buChar char="▪"/>
              <a:defRPr>
                <a:solidFill>
                  <a:srgbClr val="F2F2F2"/>
                </a:solidFill>
              </a:defRPr>
            </a:lvl4pPr>
            <a:lvl5pPr indent="-317500" lvl="4" marL="2286000" algn="l">
              <a:spcBef>
                <a:spcPts val="280"/>
              </a:spcBef>
              <a:spcAft>
                <a:spcPts val="0"/>
              </a:spcAft>
              <a:buClr>
                <a:srgbClr val="F2F2F2"/>
              </a:buClr>
              <a:buSzPts val="1400"/>
              <a:buFont typeface="Noto Sans Symbols"/>
              <a:buChar char="▪"/>
              <a:defRPr>
                <a:solidFill>
                  <a:srgbClr val="F2F2F2"/>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1" name="Google Shape;61;p29"/>
          <p:cNvSpPr/>
          <p:nvPr/>
        </p:nvSpPr>
        <p:spPr>
          <a:xfrm>
            <a:off x="107504" y="4953398"/>
            <a:ext cx="1571297" cy="116950"/>
          </a:xfrm>
          <a:prstGeom prst="rect">
            <a:avLst/>
          </a:prstGeom>
          <a:solidFill>
            <a:srgbClr val="0081A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 name="Google Shape;62;p29"/>
          <p:cNvSpPr/>
          <p:nvPr/>
        </p:nvSpPr>
        <p:spPr>
          <a:xfrm>
            <a:off x="0" y="5070348"/>
            <a:ext cx="9144000" cy="73152"/>
          </a:xfrm>
          <a:prstGeom prst="rect">
            <a:avLst/>
          </a:prstGeom>
          <a:solidFill>
            <a:srgbClr val="5FCEE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63" name="Google Shape;63;p29"/>
          <p:cNvPicPr preferRelativeResize="0"/>
          <p:nvPr/>
        </p:nvPicPr>
        <p:blipFill rotWithShape="1">
          <a:blip r:embed="rId2">
            <a:alphaModFix/>
          </a:blip>
          <a:srcRect b="0" l="0" r="0" t="0"/>
          <a:stretch/>
        </p:blipFill>
        <p:spPr>
          <a:xfrm>
            <a:off x="7772400" y="4650740"/>
            <a:ext cx="1143000" cy="321310"/>
          </a:xfrm>
          <a:prstGeom prst="rect">
            <a:avLst/>
          </a:prstGeom>
          <a:noFill/>
          <a:ln>
            <a:noFill/>
          </a:ln>
        </p:spPr>
      </p:pic>
      <p:sp>
        <p:nvSpPr>
          <p:cNvPr id="64" name="Google Shape;64;p29"/>
          <p:cNvSpPr txBox="1"/>
          <p:nvPr>
            <p:ph type="title"/>
          </p:nvPr>
        </p:nvSpPr>
        <p:spPr>
          <a:xfrm>
            <a:off x="539552" y="339502"/>
            <a:ext cx="8219256" cy="519912"/>
          </a:xfrm>
          <a:prstGeom prst="rect">
            <a:avLst/>
          </a:prstGeom>
          <a:noFill/>
          <a:ln>
            <a:noFill/>
          </a:ln>
        </p:spPr>
        <p:txBody>
          <a:bodyPr anchorCtr="0" anchor="t" bIns="45700" lIns="0" spcFirstLastPara="1" rIns="91425" wrap="square" tIns="45700">
            <a:noAutofit/>
          </a:bodyPr>
          <a:lstStyle>
            <a:lvl1pPr lvl="0" algn="l">
              <a:spcBef>
                <a:spcPts val="0"/>
              </a:spcBef>
              <a:spcAft>
                <a:spcPts val="0"/>
              </a:spcAft>
              <a:buSzPts val="1400"/>
              <a:buNone/>
              <a:defRPr b="1" sz="32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Agenda">
  <p:cSld name="3_Agenda">
    <p:bg>
      <p:bgPr>
        <a:solidFill>
          <a:srgbClr val="36424A"/>
        </a:solidFill>
      </p:bgPr>
    </p:bg>
    <p:spTree>
      <p:nvGrpSpPr>
        <p:cNvPr id="65" name="Shape 65"/>
        <p:cNvGrpSpPr/>
        <p:nvPr/>
      </p:nvGrpSpPr>
      <p:grpSpPr>
        <a:xfrm>
          <a:off x="0" y="0"/>
          <a:ext cx="0" cy="0"/>
          <a:chOff x="0" y="0"/>
          <a:chExt cx="0" cy="0"/>
        </a:xfrm>
      </p:grpSpPr>
      <p:sp>
        <p:nvSpPr>
          <p:cNvPr id="66" name="Google Shape;66;p30"/>
          <p:cNvSpPr txBox="1"/>
          <p:nvPr>
            <p:ph idx="12" type="sldNum"/>
          </p:nvPr>
        </p:nvSpPr>
        <p:spPr>
          <a:xfrm>
            <a:off x="107504" y="4659982"/>
            <a:ext cx="2057400" cy="274637"/>
          </a:xfrm>
          <a:prstGeom prst="rect">
            <a:avLst/>
          </a:prstGeom>
          <a:noFill/>
          <a:ln>
            <a:noFill/>
          </a:ln>
        </p:spPr>
        <p:txBody>
          <a:bodyPr anchorCtr="0" anchor="ctr" bIns="45700" lIns="91425" spcFirstLastPara="1" rIns="91425" wrap="square" tIns="45700">
            <a:noAutofit/>
          </a:bodyPr>
          <a:lstStyle>
            <a:lvl1pPr indent="0" lvl="0" marL="0" algn="l">
              <a:spcBef>
                <a:spcPts val="0"/>
              </a:spcBef>
              <a:spcAft>
                <a:spcPts val="0"/>
              </a:spcAft>
              <a:buNone/>
              <a:defRPr sz="1300">
                <a:solidFill>
                  <a:srgbClr val="F2F2F2"/>
                </a:solidFill>
                <a:latin typeface="Arial"/>
                <a:ea typeface="Arial"/>
                <a:cs typeface="Arial"/>
                <a:sym typeface="Arial"/>
              </a:defRPr>
            </a:lvl1pPr>
            <a:lvl2pPr indent="0" lvl="1" marL="0" algn="l">
              <a:spcBef>
                <a:spcPts val="0"/>
              </a:spcBef>
              <a:spcAft>
                <a:spcPts val="0"/>
              </a:spcAft>
              <a:buNone/>
              <a:defRPr sz="1300">
                <a:solidFill>
                  <a:srgbClr val="F2F2F2"/>
                </a:solidFill>
                <a:latin typeface="Arial"/>
                <a:ea typeface="Arial"/>
                <a:cs typeface="Arial"/>
                <a:sym typeface="Arial"/>
              </a:defRPr>
            </a:lvl2pPr>
            <a:lvl3pPr indent="0" lvl="2" marL="0" algn="l">
              <a:spcBef>
                <a:spcPts val="0"/>
              </a:spcBef>
              <a:spcAft>
                <a:spcPts val="0"/>
              </a:spcAft>
              <a:buNone/>
              <a:defRPr sz="1300">
                <a:solidFill>
                  <a:srgbClr val="F2F2F2"/>
                </a:solidFill>
                <a:latin typeface="Arial"/>
                <a:ea typeface="Arial"/>
                <a:cs typeface="Arial"/>
                <a:sym typeface="Arial"/>
              </a:defRPr>
            </a:lvl3pPr>
            <a:lvl4pPr indent="0" lvl="3" marL="0" algn="l">
              <a:spcBef>
                <a:spcPts val="0"/>
              </a:spcBef>
              <a:spcAft>
                <a:spcPts val="0"/>
              </a:spcAft>
              <a:buNone/>
              <a:defRPr sz="1300">
                <a:solidFill>
                  <a:srgbClr val="F2F2F2"/>
                </a:solidFill>
                <a:latin typeface="Arial"/>
                <a:ea typeface="Arial"/>
                <a:cs typeface="Arial"/>
                <a:sym typeface="Arial"/>
              </a:defRPr>
            </a:lvl4pPr>
            <a:lvl5pPr indent="0" lvl="4" marL="0" algn="l">
              <a:spcBef>
                <a:spcPts val="0"/>
              </a:spcBef>
              <a:spcAft>
                <a:spcPts val="0"/>
              </a:spcAft>
              <a:buNone/>
              <a:defRPr sz="1300">
                <a:solidFill>
                  <a:srgbClr val="F2F2F2"/>
                </a:solidFill>
                <a:latin typeface="Arial"/>
                <a:ea typeface="Arial"/>
                <a:cs typeface="Arial"/>
                <a:sym typeface="Arial"/>
              </a:defRPr>
            </a:lvl5pPr>
            <a:lvl6pPr indent="0" lvl="5" marL="0" algn="l">
              <a:spcBef>
                <a:spcPts val="0"/>
              </a:spcBef>
              <a:spcAft>
                <a:spcPts val="0"/>
              </a:spcAft>
              <a:buNone/>
              <a:defRPr sz="1300">
                <a:solidFill>
                  <a:srgbClr val="F2F2F2"/>
                </a:solidFill>
                <a:latin typeface="Arial"/>
                <a:ea typeface="Arial"/>
                <a:cs typeface="Arial"/>
                <a:sym typeface="Arial"/>
              </a:defRPr>
            </a:lvl6pPr>
            <a:lvl7pPr indent="0" lvl="6" marL="0" algn="l">
              <a:spcBef>
                <a:spcPts val="0"/>
              </a:spcBef>
              <a:spcAft>
                <a:spcPts val="0"/>
              </a:spcAft>
              <a:buNone/>
              <a:defRPr sz="1300">
                <a:solidFill>
                  <a:srgbClr val="F2F2F2"/>
                </a:solidFill>
                <a:latin typeface="Arial"/>
                <a:ea typeface="Arial"/>
                <a:cs typeface="Arial"/>
                <a:sym typeface="Arial"/>
              </a:defRPr>
            </a:lvl7pPr>
            <a:lvl8pPr indent="0" lvl="7" marL="0" algn="l">
              <a:spcBef>
                <a:spcPts val="0"/>
              </a:spcBef>
              <a:spcAft>
                <a:spcPts val="0"/>
              </a:spcAft>
              <a:buNone/>
              <a:defRPr sz="1300">
                <a:solidFill>
                  <a:srgbClr val="F2F2F2"/>
                </a:solidFill>
                <a:latin typeface="Arial"/>
                <a:ea typeface="Arial"/>
                <a:cs typeface="Arial"/>
                <a:sym typeface="Arial"/>
              </a:defRPr>
            </a:lvl8pPr>
            <a:lvl9pPr indent="0" lvl="8" marL="0" algn="l">
              <a:spcBef>
                <a:spcPts val="0"/>
              </a:spcBef>
              <a:spcAft>
                <a:spcPts val="0"/>
              </a:spcAft>
              <a:buNone/>
              <a:defRPr sz="1300">
                <a:solidFill>
                  <a:srgbClr val="F2F2F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67" name="Google Shape;67;p30"/>
          <p:cNvSpPr txBox="1"/>
          <p:nvPr>
            <p:ph idx="1" type="body"/>
          </p:nvPr>
        </p:nvSpPr>
        <p:spPr>
          <a:xfrm>
            <a:off x="539552" y="1347614"/>
            <a:ext cx="8229600" cy="3240360"/>
          </a:xfrm>
          <a:prstGeom prst="rect">
            <a:avLst/>
          </a:prstGeom>
          <a:noFill/>
          <a:ln>
            <a:noFill/>
          </a:ln>
        </p:spPr>
        <p:txBody>
          <a:bodyPr anchorCtr="0" anchor="t" bIns="45700" lIns="0" spcFirstLastPara="1" rIns="91425" wrap="square" tIns="45700">
            <a:noAutofit/>
          </a:bodyPr>
          <a:lstStyle>
            <a:lvl1pPr indent="-381000" lvl="0" marL="457200" algn="l">
              <a:spcBef>
                <a:spcPts val="480"/>
              </a:spcBef>
              <a:spcAft>
                <a:spcPts val="0"/>
              </a:spcAft>
              <a:buClr>
                <a:srgbClr val="F2F2F2"/>
              </a:buClr>
              <a:buSzPts val="2400"/>
              <a:buFont typeface="Noto Sans Symbols"/>
              <a:buChar char="▪"/>
              <a:defRPr>
                <a:solidFill>
                  <a:srgbClr val="F2F2F2"/>
                </a:solidFill>
              </a:defRPr>
            </a:lvl1pPr>
            <a:lvl2pPr indent="-355600" lvl="1" marL="914400" algn="l">
              <a:spcBef>
                <a:spcPts val="400"/>
              </a:spcBef>
              <a:spcAft>
                <a:spcPts val="0"/>
              </a:spcAft>
              <a:buClr>
                <a:srgbClr val="F2F2F2"/>
              </a:buClr>
              <a:buSzPts val="2000"/>
              <a:buFont typeface="Noto Sans Symbols"/>
              <a:buChar char="▪"/>
              <a:defRPr>
                <a:solidFill>
                  <a:srgbClr val="F2F2F2"/>
                </a:solidFill>
              </a:defRPr>
            </a:lvl2pPr>
            <a:lvl3pPr indent="-317500" lvl="2" marL="1371600" algn="l">
              <a:spcBef>
                <a:spcPts val="280"/>
              </a:spcBef>
              <a:spcAft>
                <a:spcPts val="0"/>
              </a:spcAft>
              <a:buClr>
                <a:srgbClr val="F2F2F2"/>
              </a:buClr>
              <a:buSzPts val="1400"/>
              <a:buFont typeface="Noto Sans Symbols"/>
              <a:buChar char="▪"/>
              <a:defRPr>
                <a:solidFill>
                  <a:srgbClr val="F2F2F2"/>
                </a:solidFill>
              </a:defRPr>
            </a:lvl3pPr>
            <a:lvl4pPr indent="-317500" lvl="3" marL="1828800" algn="l">
              <a:spcBef>
                <a:spcPts val="280"/>
              </a:spcBef>
              <a:spcAft>
                <a:spcPts val="0"/>
              </a:spcAft>
              <a:buClr>
                <a:srgbClr val="F2F2F2"/>
              </a:buClr>
              <a:buSzPts val="1400"/>
              <a:buFont typeface="Noto Sans Symbols"/>
              <a:buChar char="▪"/>
              <a:defRPr>
                <a:solidFill>
                  <a:srgbClr val="F2F2F2"/>
                </a:solidFill>
              </a:defRPr>
            </a:lvl4pPr>
            <a:lvl5pPr indent="-317500" lvl="4" marL="2286000" algn="l">
              <a:spcBef>
                <a:spcPts val="280"/>
              </a:spcBef>
              <a:spcAft>
                <a:spcPts val="0"/>
              </a:spcAft>
              <a:buClr>
                <a:srgbClr val="F2F2F2"/>
              </a:buClr>
              <a:buSzPts val="1400"/>
              <a:buFont typeface="Noto Sans Symbols"/>
              <a:buChar char="▪"/>
              <a:defRPr>
                <a:solidFill>
                  <a:srgbClr val="F2F2F2"/>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8" name="Google Shape;68;p30"/>
          <p:cNvSpPr/>
          <p:nvPr/>
        </p:nvSpPr>
        <p:spPr>
          <a:xfrm>
            <a:off x="107504" y="4953398"/>
            <a:ext cx="1571297" cy="116950"/>
          </a:xfrm>
          <a:prstGeom prst="rect">
            <a:avLst/>
          </a:prstGeom>
          <a:solidFill>
            <a:srgbClr val="36424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 name="Google Shape;69;p30"/>
          <p:cNvSpPr/>
          <p:nvPr/>
        </p:nvSpPr>
        <p:spPr>
          <a:xfrm>
            <a:off x="0" y="5070348"/>
            <a:ext cx="9144000" cy="73152"/>
          </a:xfrm>
          <a:prstGeom prst="rect">
            <a:avLst/>
          </a:prstGeom>
          <a:solidFill>
            <a:srgbClr val="5FCEE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70" name="Google Shape;70;p30"/>
          <p:cNvPicPr preferRelativeResize="0"/>
          <p:nvPr/>
        </p:nvPicPr>
        <p:blipFill rotWithShape="1">
          <a:blip r:embed="rId2">
            <a:alphaModFix/>
          </a:blip>
          <a:srcRect b="0" l="0" r="0" t="0"/>
          <a:stretch/>
        </p:blipFill>
        <p:spPr>
          <a:xfrm>
            <a:off x="7772400" y="4650740"/>
            <a:ext cx="1143000" cy="321310"/>
          </a:xfrm>
          <a:prstGeom prst="rect">
            <a:avLst/>
          </a:prstGeom>
          <a:noFill/>
          <a:ln>
            <a:noFill/>
          </a:ln>
        </p:spPr>
      </p:pic>
      <p:sp>
        <p:nvSpPr>
          <p:cNvPr id="71" name="Google Shape;71;p30"/>
          <p:cNvSpPr txBox="1"/>
          <p:nvPr>
            <p:ph type="title"/>
          </p:nvPr>
        </p:nvSpPr>
        <p:spPr>
          <a:xfrm>
            <a:off x="539552" y="339502"/>
            <a:ext cx="8219256" cy="519912"/>
          </a:xfrm>
          <a:prstGeom prst="rect">
            <a:avLst/>
          </a:prstGeom>
          <a:noFill/>
          <a:ln>
            <a:noFill/>
          </a:ln>
        </p:spPr>
        <p:txBody>
          <a:bodyPr anchorCtr="0" anchor="t" bIns="45700" lIns="0" spcFirstLastPara="1" rIns="91425" wrap="square" tIns="45700">
            <a:noAutofit/>
          </a:bodyPr>
          <a:lstStyle>
            <a:lvl1pPr lvl="0" algn="l">
              <a:spcBef>
                <a:spcPts val="0"/>
              </a:spcBef>
              <a:spcAft>
                <a:spcPts val="0"/>
              </a:spcAft>
              <a:buSzPts val="1400"/>
              <a:buNone/>
              <a:defRPr b="1" sz="32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Light)" type="title">
  <p:cSld name="TITLE">
    <p:spTree>
      <p:nvGrpSpPr>
        <p:cNvPr id="72" name="Shape 72"/>
        <p:cNvGrpSpPr/>
        <p:nvPr/>
      </p:nvGrpSpPr>
      <p:grpSpPr>
        <a:xfrm>
          <a:off x="0" y="0"/>
          <a:ext cx="0" cy="0"/>
          <a:chOff x="0" y="0"/>
          <a:chExt cx="0" cy="0"/>
        </a:xfrm>
      </p:grpSpPr>
      <p:sp>
        <p:nvSpPr>
          <p:cNvPr id="73" name="Google Shape;73;p31"/>
          <p:cNvSpPr txBox="1"/>
          <p:nvPr>
            <p:ph type="ctrTitle"/>
          </p:nvPr>
        </p:nvSpPr>
        <p:spPr>
          <a:xfrm>
            <a:off x="685800" y="679288"/>
            <a:ext cx="7772400" cy="1643037"/>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b="1">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31"/>
          <p:cNvSpPr txBox="1"/>
          <p:nvPr>
            <p:ph idx="1" type="subTitle"/>
          </p:nvPr>
        </p:nvSpPr>
        <p:spPr>
          <a:xfrm>
            <a:off x="1371600" y="2801722"/>
            <a:ext cx="6400800" cy="1314003"/>
          </a:xfrm>
          <a:prstGeom prst="rect">
            <a:avLst/>
          </a:prstGeom>
          <a:noFill/>
          <a:ln>
            <a:noFill/>
          </a:ln>
        </p:spPr>
        <p:txBody>
          <a:bodyPr anchorCtr="0" anchor="t" bIns="0" lIns="0" spcFirstLastPara="1" rIns="0" wrap="square" tIns="0">
            <a:noAutofit/>
          </a:bodyPr>
          <a:lstStyle>
            <a:lvl1pPr lvl="0" algn="ctr">
              <a:spcBef>
                <a:spcPts val="480"/>
              </a:spcBef>
              <a:spcAft>
                <a:spcPts val="0"/>
              </a:spcAft>
              <a:buClr>
                <a:schemeClr val="dk1"/>
              </a:buClr>
              <a:buSzPts val="2400"/>
              <a:buNone/>
              <a:defRPr b="0">
                <a:solidFill>
                  <a:schemeClr val="dk1"/>
                </a:solidFill>
              </a:defRPr>
            </a:lvl1pPr>
            <a:lvl2pPr lvl="1" algn="ctr">
              <a:spcBef>
                <a:spcPts val="400"/>
              </a:spcBef>
              <a:spcAft>
                <a:spcPts val="0"/>
              </a:spcAft>
              <a:buClr>
                <a:srgbClr val="8E9193"/>
              </a:buClr>
              <a:buSzPts val="2000"/>
              <a:buNone/>
              <a:defRPr>
                <a:solidFill>
                  <a:srgbClr val="8E9193"/>
                </a:solidFill>
              </a:defRPr>
            </a:lvl2pPr>
            <a:lvl3pPr lvl="2" algn="ctr">
              <a:spcBef>
                <a:spcPts val="280"/>
              </a:spcBef>
              <a:spcAft>
                <a:spcPts val="0"/>
              </a:spcAft>
              <a:buClr>
                <a:srgbClr val="8E9193"/>
              </a:buClr>
              <a:buSzPts val="1400"/>
              <a:buNone/>
              <a:defRPr>
                <a:solidFill>
                  <a:srgbClr val="8E9193"/>
                </a:solidFill>
              </a:defRPr>
            </a:lvl3pPr>
            <a:lvl4pPr lvl="3" algn="ctr">
              <a:spcBef>
                <a:spcPts val="280"/>
              </a:spcBef>
              <a:spcAft>
                <a:spcPts val="0"/>
              </a:spcAft>
              <a:buClr>
                <a:srgbClr val="8E9193"/>
              </a:buClr>
              <a:buSzPts val="1400"/>
              <a:buNone/>
              <a:defRPr>
                <a:solidFill>
                  <a:srgbClr val="8E9193"/>
                </a:solidFill>
              </a:defRPr>
            </a:lvl4pPr>
            <a:lvl5pPr lvl="4" algn="ctr">
              <a:spcBef>
                <a:spcPts val="280"/>
              </a:spcBef>
              <a:spcAft>
                <a:spcPts val="0"/>
              </a:spcAft>
              <a:buClr>
                <a:srgbClr val="8E9193"/>
              </a:buClr>
              <a:buSzPts val="1400"/>
              <a:buNone/>
              <a:defRPr>
                <a:solidFill>
                  <a:srgbClr val="8E9193"/>
                </a:solidFill>
              </a:defRPr>
            </a:lvl5pPr>
            <a:lvl6pPr lvl="5" algn="ctr">
              <a:spcBef>
                <a:spcPts val="400"/>
              </a:spcBef>
              <a:spcAft>
                <a:spcPts val="0"/>
              </a:spcAft>
              <a:buClr>
                <a:srgbClr val="8E9193"/>
              </a:buClr>
              <a:buSzPts val="2000"/>
              <a:buNone/>
              <a:defRPr>
                <a:solidFill>
                  <a:srgbClr val="8E9193"/>
                </a:solidFill>
              </a:defRPr>
            </a:lvl6pPr>
            <a:lvl7pPr lvl="6" algn="ctr">
              <a:spcBef>
                <a:spcPts val="400"/>
              </a:spcBef>
              <a:spcAft>
                <a:spcPts val="0"/>
              </a:spcAft>
              <a:buClr>
                <a:srgbClr val="8E9193"/>
              </a:buClr>
              <a:buSzPts val="2000"/>
              <a:buNone/>
              <a:defRPr>
                <a:solidFill>
                  <a:srgbClr val="8E9193"/>
                </a:solidFill>
              </a:defRPr>
            </a:lvl7pPr>
            <a:lvl8pPr lvl="7" algn="ctr">
              <a:spcBef>
                <a:spcPts val="400"/>
              </a:spcBef>
              <a:spcAft>
                <a:spcPts val="0"/>
              </a:spcAft>
              <a:buClr>
                <a:srgbClr val="8E9193"/>
              </a:buClr>
              <a:buSzPts val="2000"/>
              <a:buNone/>
              <a:defRPr>
                <a:solidFill>
                  <a:srgbClr val="8E9193"/>
                </a:solidFill>
              </a:defRPr>
            </a:lvl8pPr>
            <a:lvl9pPr lvl="8" algn="ctr">
              <a:spcBef>
                <a:spcPts val="400"/>
              </a:spcBef>
              <a:spcAft>
                <a:spcPts val="0"/>
              </a:spcAft>
              <a:buClr>
                <a:srgbClr val="8E9193"/>
              </a:buClr>
              <a:buSzPts val="2000"/>
              <a:buNone/>
              <a:defRPr>
                <a:solidFill>
                  <a:srgbClr val="8E9193"/>
                </a:solidFill>
              </a:defRPr>
            </a:lvl9pPr>
          </a:lstStyle>
          <a:p/>
        </p:txBody>
      </p:sp>
      <p:sp>
        <p:nvSpPr>
          <p:cNvPr id="75" name="Google Shape;75;p31"/>
          <p:cNvSpPr/>
          <p:nvPr/>
        </p:nvSpPr>
        <p:spPr>
          <a:xfrm>
            <a:off x="4284000" y="2506472"/>
            <a:ext cx="576000" cy="90000"/>
          </a:xfrm>
          <a:prstGeom prst="rect">
            <a:avLst/>
          </a:prstGeom>
          <a:solidFill>
            <a:srgbClr val="5FCEE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 name="Google Shape;76;p31"/>
          <p:cNvSpPr/>
          <p:nvPr/>
        </p:nvSpPr>
        <p:spPr>
          <a:xfrm>
            <a:off x="107504" y="4953398"/>
            <a:ext cx="1571297" cy="11695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 name="Google Shape;77;p31"/>
          <p:cNvSpPr txBox="1"/>
          <p:nvPr>
            <p:ph idx="12" type="sldNum"/>
          </p:nvPr>
        </p:nvSpPr>
        <p:spPr>
          <a:xfrm>
            <a:off x="107504" y="4659982"/>
            <a:ext cx="2057400" cy="274637"/>
          </a:xfrm>
          <a:prstGeom prst="rect">
            <a:avLst/>
          </a:prstGeom>
          <a:noFill/>
          <a:ln>
            <a:noFill/>
          </a:ln>
        </p:spPr>
        <p:txBody>
          <a:bodyPr anchorCtr="0" anchor="ctr" bIns="45700" lIns="91425" spcFirstLastPara="1" rIns="91425" wrap="square" tIns="45700">
            <a:noAutofit/>
          </a:bodyPr>
          <a:lstStyle>
            <a:lvl1pPr indent="0" lvl="0" marL="0" algn="l">
              <a:spcBef>
                <a:spcPts val="0"/>
              </a:spcBef>
              <a:spcAft>
                <a:spcPts val="0"/>
              </a:spcAft>
              <a:buNone/>
              <a:defRPr sz="1300">
                <a:solidFill>
                  <a:srgbClr val="000000"/>
                </a:solidFill>
                <a:latin typeface="Arial"/>
                <a:ea typeface="Arial"/>
                <a:cs typeface="Arial"/>
                <a:sym typeface="Arial"/>
              </a:defRPr>
            </a:lvl1pPr>
            <a:lvl2pPr indent="0" lvl="1" marL="0" algn="l">
              <a:spcBef>
                <a:spcPts val="0"/>
              </a:spcBef>
              <a:spcAft>
                <a:spcPts val="0"/>
              </a:spcAft>
              <a:buNone/>
              <a:defRPr sz="1300">
                <a:solidFill>
                  <a:srgbClr val="000000"/>
                </a:solidFill>
                <a:latin typeface="Arial"/>
                <a:ea typeface="Arial"/>
                <a:cs typeface="Arial"/>
                <a:sym typeface="Arial"/>
              </a:defRPr>
            </a:lvl2pPr>
            <a:lvl3pPr indent="0" lvl="2" marL="0" algn="l">
              <a:spcBef>
                <a:spcPts val="0"/>
              </a:spcBef>
              <a:spcAft>
                <a:spcPts val="0"/>
              </a:spcAft>
              <a:buNone/>
              <a:defRPr sz="1300">
                <a:solidFill>
                  <a:srgbClr val="000000"/>
                </a:solidFill>
                <a:latin typeface="Arial"/>
                <a:ea typeface="Arial"/>
                <a:cs typeface="Arial"/>
                <a:sym typeface="Arial"/>
              </a:defRPr>
            </a:lvl3pPr>
            <a:lvl4pPr indent="0" lvl="3" marL="0" algn="l">
              <a:spcBef>
                <a:spcPts val="0"/>
              </a:spcBef>
              <a:spcAft>
                <a:spcPts val="0"/>
              </a:spcAft>
              <a:buNone/>
              <a:defRPr sz="1300">
                <a:solidFill>
                  <a:srgbClr val="000000"/>
                </a:solidFill>
                <a:latin typeface="Arial"/>
                <a:ea typeface="Arial"/>
                <a:cs typeface="Arial"/>
                <a:sym typeface="Arial"/>
              </a:defRPr>
            </a:lvl4pPr>
            <a:lvl5pPr indent="0" lvl="4" marL="0" algn="l">
              <a:spcBef>
                <a:spcPts val="0"/>
              </a:spcBef>
              <a:spcAft>
                <a:spcPts val="0"/>
              </a:spcAft>
              <a:buNone/>
              <a:defRPr sz="1300">
                <a:solidFill>
                  <a:srgbClr val="000000"/>
                </a:solidFill>
                <a:latin typeface="Arial"/>
                <a:ea typeface="Arial"/>
                <a:cs typeface="Arial"/>
                <a:sym typeface="Arial"/>
              </a:defRPr>
            </a:lvl5pPr>
            <a:lvl6pPr indent="0" lvl="5" marL="0" algn="l">
              <a:spcBef>
                <a:spcPts val="0"/>
              </a:spcBef>
              <a:spcAft>
                <a:spcPts val="0"/>
              </a:spcAft>
              <a:buNone/>
              <a:defRPr sz="1300">
                <a:solidFill>
                  <a:srgbClr val="000000"/>
                </a:solidFill>
                <a:latin typeface="Arial"/>
                <a:ea typeface="Arial"/>
                <a:cs typeface="Arial"/>
                <a:sym typeface="Arial"/>
              </a:defRPr>
            </a:lvl6pPr>
            <a:lvl7pPr indent="0" lvl="6" marL="0" algn="l">
              <a:spcBef>
                <a:spcPts val="0"/>
              </a:spcBef>
              <a:spcAft>
                <a:spcPts val="0"/>
              </a:spcAft>
              <a:buNone/>
              <a:defRPr sz="1300">
                <a:solidFill>
                  <a:srgbClr val="000000"/>
                </a:solidFill>
                <a:latin typeface="Arial"/>
                <a:ea typeface="Arial"/>
                <a:cs typeface="Arial"/>
                <a:sym typeface="Arial"/>
              </a:defRPr>
            </a:lvl7pPr>
            <a:lvl8pPr indent="0" lvl="7" marL="0" algn="l">
              <a:spcBef>
                <a:spcPts val="0"/>
              </a:spcBef>
              <a:spcAft>
                <a:spcPts val="0"/>
              </a:spcAft>
              <a:buNone/>
              <a:defRPr sz="1300">
                <a:solidFill>
                  <a:srgbClr val="000000"/>
                </a:solidFill>
                <a:latin typeface="Arial"/>
                <a:ea typeface="Arial"/>
                <a:cs typeface="Arial"/>
                <a:sym typeface="Arial"/>
              </a:defRPr>
            </a:lvl8pPr>
            <a:lvl9pPr indent="0" lvl="8" marL="0" algn="l">
              <a:spcBef>
                <a:spcPts val="0"/>
              </a:spcBef>
              <a:spcAft>
                <a:spcPts val="0"/>
              </a:spcAft>
              <a:buNone/>
              <a:defRPr sz="1300">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78" name="Google Shape;78;p31"/>
          <p:cNvPicPr preferRelativeResize="0"/>
          <p:nvPr/>
        </p:nvPicPr>
        <p:blipFill rotWithShape="1">
          <a:blip r:embed="rId2">
            <a:alphaModFix/>
          </a:blip>
          <a:srcRect b="0" l="0" r="0" t="0"/>
          <a:stretch/>
        </p:blipFill>
        <p:spPr>
          <a:xfrm>
            <a:off x="7772400" y="4651001"/>
            <a:ext cx="1143000" cy="32131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4.xml"/><Relationship Id="rId10" Type="http://schemas.openxmlformats.org/officeDocument/2006/relationships/slideLayout" Target="../slideLayouts/slideLayout13.xml"/><Relationship Id="rId13" Type="http://schemas.openxmlformats.org/officeDocument/2006/relationships/slideLayout" Target="../slideLayouts/slideLayout16.xml"/><Relationship Id="rId12" Type="http://schemas.openxmlformats.org/officeDocument/2006/relationships/slideLayout" Target="../slideLayouts/slideLayout15.xml"/><Relationship Id="rId1" Type="http://schemas.openxmlformats.org/officeDocument/2006/relationships/slideLayout" Target="../slideLayouts/slideLayout4.xml"/><Relationship Id="rId2" Type="http://schemas.openxmlformats.org/officeDocument/2006/relationships/slideLayout" Target="../slideLayouts/slideLayout5.xml"/><Relationship Id="rId3" Type="http://schemas.openxmlformats.org/officeDocument/2006/relationships/slideLayout" Target="../slideLayouts/slideLayout6.xml"/><Relationship Id="rId4" Type="http://schemas.openxmlformats.org/officeDocument/2006/relationships/slideLayout" Target="../slideLayouts/slideLayout7.xml"/><Relationship Id="rId9" Type="http://schemas.openxmlformats.org/officeDocument/2006/relationships/slideLayout" Target="../slideLayouts/slideLayout12.xml"/><Relationship Id="rId15" Type="http://schemas.openxmlformats.org/officeDocument/2006/relationships/slideLayout" Target="../slideLayouts/slideLayout18.xml"/><Relationship Id="rId14" Type="http://schemas.openxmlformats.org/officeDocument/2006/relationships/slideLayout" Target="../slideLayouts/slideLayout17.xml"/><Relationship Id="rId16" Type="http://schemas.openxmlformats.org/officeDocument/2006/relationships/theme" Target="../theme/theme2.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1"/>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3200" u="none" cap="none" strike="noStrike">
                <a:solidFill>
                  <a:srgbClr val="36424A"/>
                </a:solidFill>
                <a:latin typeface="Arial"/>
                <a:ea typeface="Arial"/>
                <a:cs typeface="Arial"/>
                <a:sym typeface="Arial"/>
              </a:defRPr>
            </a:lvl1pPr>
            <a:lvl2pPr lvl="1" marR="0" rtl="0" algn="l">
              <a:spcBef>
                <a:spcPts val="0"/>
              </a:spcBef>
              <a:spcAft>
                <a:spcPts val="0"/>
              </a:spcAft>
              <a:buSzPts val="1400"/>
              <a:buNone/>
              <a:defRPr b="0" i="0" sz="4400" u="none" cap="none" strike="noStrike">
                <a:solidFill>
                  <a:srgbClr val="6A737B"/>
                </a:solidFill>
                <a:latin typeface="Arial"/>
                <a:ea typeface="Arial"/>
                <a:cs typeface="Arial"/>
                <a:sym typeface="Arial"/>
              </a:defRPr>
            </a:lvl2pPr>
            <a:lvl3pPr lvl="2" marR="0" rtl="0" algn="l">
              <a:spcBef>
                <a:spcPts val="0"/>
              </a:spcBef>
              <a:spcAft>
                <a:spcPts val="0"/>
              </a:spcAft>
              <a:buSzPts val="1400"/>
              <a:buNone/>
              <a:defRPr b="0" i="0" sz="4400" u="none" cap="none" strike="noStrike">
                <a:solidFill>
                  <a:srgbClr val="6A737B"/>
                </a:solidFill>
                <a:latin typeface="Arial"/>
                <a:ea typeface="Arial"/>
                <a:cs typeface="Arial"/>
                <a:sym typeface="Arial"/>
              </a:defRPr>
            </a:lvl3pPr>
            <a:lvl4pPr lvl="3" marR="0" rtl="0" algn="l">
              <a:spcBef>
                <a:spcPts val="0"/>
              </a:spcBef>
              <a:spcAft>
                <a:spcPts val="0"/>
              </a:spcAft>
              <a:buSzPts val="1400"/>
              <a:buNone/>
              <a:defRPr b="0" i="0" sz="4400" u="none" cap="none" strike="noStrike">
                <a:solidFill>
                  <a:srgbClr val="6A737B"/>
                </a:solidFill>
                <a:latin typeface="Arial"/>
                <a:ea typeface="Arial"/>
                <a:cs typeface="Arial"/>
                <a:sym typeface="Arial"/>
              </a:defRPr>
            </a:lvl4pPr>
            <a:lvl5pPr lvl="4" marR="0" rtl="0" algn="l">
              <a:spcBef>
                <a:spcPts val="0"/>
              </a:spcBef>
              <a:spcAft>
                <a:spcPts val="0"/>
              </a:spcAft>
              <a:buSzPts val="1400"/>
              <a:buNone/>
              <a:defRPr b="0" i="0" sz="4400" u="none" cap="none" strike="noStrike">
                <a:solidFill>
                  <a:srgbClr val="6A737B"/>
                </a:solidFill>
                <a:latin typeface="Arial"/>
                <a:ea typeface="Arial"/>
                <a:cs typeface="Arial"/>
                <a:sym typeface="Arial"/>
              </a:defRPr>
            </a:lvl5pPr>
            <a:lvl6pPr lvl="5" marR="0" rtl="0" algn="l">
              <a:spcBef>
                <a:spcPts val="0"/>
              </a:spcBef>
              <a:spcAft>
                <a:spcPts val="0"/>
              </a:spcAft>
              <a:buSzPts val="1400"/>
              <a:buNone/>
              <a:defRPr b="0" i="0" sz="4400" u="none" cap="none" strike="noStrike">
                <a:solidFill>
                  <a:srgbClr val="6A737B"/>
                </a:solidFill>
                <a:latin typeface="Arial"/>
                <a:ea typeface="Arial"/>
                <a:cs typeface="Arial"/>
                <a:sym typeface="Arial"/>
              </a:defRPr>
            </a:lvl6pPr>
            <a:lvl7pPr lvl="6" marR="0" rtl="0" algn="l">
              <a:spcBef>
                <a:spcPts val="0"/>
              </a:spcBef>
              <a:spcAft>
                <a:spcPts val="0"/>
              </a:spcAft>
              <a:buSzPts val="1400"/>
              <a:buNone/>
              <a:defRPr b="0" i="0" sz="4400" u="none" cap="none" strike="noStrike">
                <a:solidFill>
                  <a:srgbClr val="6A737B"/>
                </a:solidFill>
                <a:latin typeface="Arial"/>
                <a:ea typeface="Arial"/>
                <a:cs typeface="Arial"/>
                <a:sym typeface="Arial"/>
              </a:defRPr>
            </a:lvl7pPr>
            <a:lvl8pPr lvl="7" marR="0" rtl="0" algn="l">
              <a:spcBef>
                <a:spcPts val="0"/>
              </a:spcBef>
              <a:spcAft>
                <a:spcPts val="0"/>
              </a:spcAft>
              <a:buSzPts val="1400"/>
              <a:buNone/>
              <a:defRPr b="0" i="0" sz="4400" u="none" cap="none" strike="noStrike">
                <a:solidFill>
                  <a:srgbClr val="6A737B"/>
                </a:solidFill>
                <a:latin typeface="Arial"/>
                <a:ea typeface="Arial"/>
                <a:cs typeface="Arial"/>
                <a:sym typeface="Arial"/>
              </a:defRPr>
            </a:lvl8pPr>
            <a:lvl9pPr lvl="8" marR="0" rtl="0" algn="l">
              <a:spcBef>
                <a:spcPts val="0"/>
              </a:spcBef>
              <a:spcAft>
                <a:spcPts val="0"/>
              </a:spcAft>
              <a:buSzPts val="1400"/>
              <a:buNone/>
              <a:defRPr b="0" i="0" sz="4400" u="none" cap="none" strike="noStrike">
                <a:solidFill>
                  <a:srgbClr val="6A737B"/>
                </a:solidFill>
                <a:latin typeface="Arial"/>
                <a:ea typeface="Arial"/>
                <a:cs typeface="Arial"/>
                <a:sym typeface="Arial"/>
              </a:defRPr>
            </a:lvl9pPr>
          </a:lstStyle>
          <a:p/>
        </p:txBody>
      </p:sp>
      <p:sp>
        <p:nvSpPr>
          <p:cNvPr id="11" name="Google Shape;11;p21"/>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rgbClr val="36424A"/>
              </a:buClr>
              <a:buSzPts val="2800"/>
              <a:buFont typeface="Arial"/>
              <a:buChar char="•"/>
              <a:defRPr b="0" i="0" sz="2800" u="none" cap="none" strike="noStrike">
                <a:solidFill>
                  <a:srgbClr val="36424A"/>
                </a:solidFill>
                <a:latin typeface="Arial"/>
                <a:ea typeface="Arial"/>
                <a:cs typeface="Arial"/>
                <a:sym typeface="Arial"/>
              </a:defRPr>
            </a:lvl1pPr>
            <a:lvl2pPr indent="-381000" lvl="1" marL="914400" marR="0" rtl="0" algn="l">
              <a:spcBef>
                <a:spcPts val="480"/>
              </a:spcBef>
              <a:spcAft>
                <a:spcPts val="0"/>
              </a:spcAft>
              <a:buClr>
                <a:srgbClr val="36424A"/>
              </a:buClr>
              <a:buSzPts val="2400"/>
              <a:buFont typeface="Arial"/>
              <a:buChar char="–"/>
              <a:defRPr b="0" i="0" sz="2400" u="none" cap="none" strike="noStrike">
                <a:solidFill>
                  <a:srgbClr val="36424A"/>
                </a:solidFill>
                <a:latin typeface="Arial"/>
                <a:ea typeface="Arial"/>
                <a:cs typeface="Arial"/>
                <a:sym typeface="Arial"/>
              </a:defRPr>
            </a:lvl2pPr>
            <a:lvl3pPr indent="-342900" lvl="2" marL="1371600" marR="0" rtl="0" algn="l">
              <a:spcBef>
                <a:spcPts val="360"/>
              </a:spcBef>
              <a:spcAft>
                <a:spcPts val="0"/>
              </a:spcAft>
              <a:buClr>
                <a:srgbClr val="36424A"/>
              </a:buClr>
              <a:buSzPts val="1800"/>
              <a:buFont typeface="Arial"/>
              <a:buChar char="•"/>
              <a:defRPr b="0" i="0" sz="1800" u="none" cap="none" strike="noStrike">
                <a:solidFill>
                  <a:srgbClr val="36424A"/>
                </a:solidFill>
                <a:latin typeface="Arial"/>
                <a:ea typeface="Arial"/>
                <a:cs typeface="Arial"/>
                <a:sym typeface="Arial"/>
              </a:defRPr>
            </a:lvl3pPr>
            <a:lvl4pPr indent="-342900" lvl="3" marL="1828800" marR="0" rtl="0" algn="l">
              <a:spcBef>
                <a:spcPts val="360"/>
              </a:spcBef>
              <a:spcAft>
                <a:spcPts val="0"/>
              </a:spcAft>
              <a:buClr>
                <a:srgbClr val="36424A"/>
              </a:buClr>
              <a:buSzPts val="1800"/>
              <a:buFont typeface="Arial"/>
              <a:buChar char="–"/>
              <a:defRPr b="0" i="0" sz="1800" u="none" cap="none" strike="noStrike">
                <a:solidFill>
                  <a:srgbClr val="36424A"/>
                </a:solidFill>
                <a:latin typeface="Arial"/>
                <a:ea typeface="Arial"/>
                <a:cs typeface="Arial"/>
                <a:sym typeface="Arial"/>
              </a:defRPr>
            </a:lvl4pPr>
            <a:lvl5pPr indent="-342900" lvl="4" marL="2286000" marR="0" rtl="0" algn="l">
              <a:spcBef>
                <a:spcPts val="360"/>
              </a:spcBef>
              <a:spcAft>
                <a:spcPts val="0"/>
              </a:spcAft>
              <a:buClr>
                <a:srgbClr val="36424A"/>
              </a:buClr>
              <a:buSzPts val="1800"/>
              <a:buFont typeface="Arial"/>
              <a:buChar char="»"/>
              <a:defRPr b="0" i="0" sz="1800" u="none" cap="none" strike="noStrike">
                <a:solidFill>
                  <a:srgbClr val="36424A"/>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21"/>
          <p:cNvSpPr txBox="1"/>
          <p:nvPr>
            <p:ph idx="12" type="sldNum"/>
          </p:nvPr>
        </p:nvSpPr>
        <p:spPr>
          <a:xfrm>
            <a:off x="107504" y="4731990"/>
            <a:ext cx="2057400" cy="274637"/>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spcAft>
                <a:spcPts val="0"/>
              </a:spcAft>
              <a:buNone/>
              <a:defRPr b="0" i="0" sz="1300" u="none" cap="none" strike="noStrike">
                <a:solidFill>
                  <a:srgbClr val="8E9193"/>
                </a:solidFill>
                <a:latin typeface="Arial"/>
                <a:ea typeface="Arial"/>
                <a:cs typeface="Arial"/>
                <a:sym typeface="Arial"/>
              </a:defRPr>
            </a:lvl1pPr>
            <a:lvl2pPr indent="0" lvl="1" marL="0" marR="0" rtl="0" algn="l">
              <a:spcBef>
                <a:spcPts val="0"/>
              </a:spcBef>
              <a:spcAft>
                <a:spcPts val="0"/>
              </a:spcAft>
              <a:buNone/>
              <a:defRPr b="0" i="0" sz="1300" u="none" cap="none" strike="noStrike">
                <a:solidFill>
                  <a:srgbClr val="8E9193"/>
                </a:solidFill>
                <a:latin typeface="Arial"/>
                <a:ea typeface="Arial"/>
                <a:cs typeface="Arial"/>
                <a:sym typeface="Arial"/>
              </a:defRPr>
            </a:lvl2pPr>
            <a:lvl3pPr indent="0" lvl="2" marL="0" marR="0" rtl="0" algn="l">
              <a:spcBef>
                <a:spcPts val="0"/>
              </a:spcBef>
              <a:spcAft>
                <a:spcPts val="0"/>
              </a:spcAft>
              <a:buNone/>
              <a:defRPr b="0" i="0" sz="1300" u="none" cap="none" strike="noStrike">
                <a:solidFill>
                  <a:srgbClr val="8E9193"/>
                </a:solidFill>
                <a:latin typeface="Arial"/>
                <a:ea typeface="Arial"/>
                <a:cs typeface="Arial"/>
                <a:sym typeface="Arial"/>
              </a:defRPr>
            </a:lvl3pPr>
            <a:lvl4pPr indent="0" lvl="3" marL="0" marR="0" rtl="0" algn="l">
              <a:spcBef>
                <a:spcPts val="0"/>
              </a:spcBef>
              <a:spcAft>
                <a:spcPts val="0"/>
              </a:spcAft>
              <a:buNone/>
              <a:defRPr b="0" i="0" sz="1300" u="none" cap="none" strike="noStrike">
                <a:solidFill>
                  <a:srgbClr val="8E9193"/>
                </a:solidFill>
                <a:latin typeface="Arial"/>
                <a:ea typeface="Arial"/>
                <a:cs typeface="Arial"/>
                <a:sym typeface="Arial"/>
              </a:defRPr>
            </a:lvl4pPr>
            <a:lvl5pPr indent="0" lvl="4" marL="0" marR="0" rtl="0" algn="l">
              <a:spcBef>
                <a:spcPts val="0"/>
              </a:spcBef>
              <a:spcAft>
                <a:spcPts val="0"/>
              </a:spcAft>
              <a:buNone/>
              <a:defRPr b="0" i="0" sz="1300" u="none" cap="none" strike="noStrike">
                <a:solidFill>
                  <a:srgbClr val="8E9193"/>
                </a:solidFill>
                <a:latin typeface="Arial"/>
                <a:ea typeface="Arial"/>
                <a:cs typeface="Arial"/>
                <a:sym typeface="Arial"/>
              </a:defRPr>
            </a:lvl5pPr>
            <a:lvl6pPr indent="0" lvl="5" marL="0" marR="0" rtl="0" algn="l">
              <a:spcBef>
                <a:spcPts val="0"/>
              </a:spcBef>
              <a:spcAft>
                <a:spcPts val="0"/>
              </a:spcAft>
              <a:buNone/>
              <a:defRPr b="0" i="0" sz="1300" u="none" cap="none" strike="noStrike">
                <a:solidFill>
                  <a:srgbClr val="8E9193"/>
                </a:solidFill>
                <a:latin typeface="Arial"/>
                <a:ea typeface="Arial"/>
                <a:cs typeface="Arial"/>
                <a:sym typeface="Arial"/>
              </a:defRPr>
            </a:lvl6pPr>
            <a:lvl7pPr indent="0" lvl="6" marL="0" marR="0" rtl="0" algn="l">
              <a:spcBef>
                <a:spcPts val="0"/>
              </a:spcBef>
              <a:spcAft>
                <a:spcPts val="0"/>
              </a:spcAft>
              <a:buNone/>
              <a:defRPr b="0" i="0" sz="1300" u="none" cap="none" strike="noStrike">
                <a:solidFill>
                  <a:srgbClr val="8E9193"/>
                </a:solidFill>
                <a:latin typeface="Arial"/>
                <a:ea typeface="Arial"/>
                <a:cs typeface="Arial"/>
                <a:sym typeface="Arial"/>
              </a:defRPr>
            </a:lvl7pPr>
            <a:lvl8pPr indent="0" lvl="7" marL="0" marR="0" rtl="0" algn="l">
              <a:spcBef>
                <a:spcPts val="0"/>
              </a:spcBef>
              <a:spcAft>
                <a:spcPts val="0"/>
              </a:spcAft>
              <a:buNone/>
              <a:defRPr b="0" i="0" sz="1300" u="none" cap="none" strike="noStrike">
                <a:solidFill>
                  <a:srgbClr val="8E9193"/>
                </a:solidFill>
                <a:latin typeface="Arial"/>
                <a:ea typeface="Arial"/>
                <a:cs typeface="Arial"/>
                <a:sym typeface="Arial"/>
              </a:defRPr>
            </a:lvl8pPr>
            <a:lvl9pPr indent="0" lvl="8" marL="0" marR="0" rtl="0" algn="l">
              <a:spcBef>
                <a:spcPts val="0"/>
              </a:spcBef>
              <a:spcAft>
                <a:spcPts val="0"/>
              </a:spcAft>
              <a:buNone/>
              <a:defRPr b="0" i="0" sz="1300" u="none" cap="none" strike="noStrike">
                <a:solidFill>
                  <a:srgbClr val="8E9193"/>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descr="{&quot;HashCode&quot;:-1542678785,&quot;Placement&quot;:&quot;Footer&quot;,&quot;Top&quot;:382.997253,&quot;Left&quot;:0.0,&quot;SlideWidth&quot;:720,&quot;SlideHeight&quot;:405}" id="13" name="Google Shape;13;p21"/>
          <p:cNvSpPr txBox="1"/>
          <p:nvPr/>
        </p:nvSpPr>
        <p:spPr>
          <a:xfrm>
            <a:off x="0" y="4864065"/>
            <a:ext cx="1804584" cy="279435"/>
          </a:xfrm>
          <a:prstGeom prst="rect">
            <a:avLst/>
          </a:prstGeom>
          <a:noFill/>
          <a:ln>
            <a:noFill/>
          </a:ln>
        </p:spPr>
        <p:txBody>
          <a:bodyPr anchorCtr="1" anchor="ctr" bIns="0" lIns="0" spcFirstLastPara="1" rIns="0" wrap="square" tIns="0">
            <a:spAutoFit/>
          </a:bodyPr>
          <a:lstStyle/>
          <a:p>
            <a:pPr indent="0" lvl="0" marL="0" marR="0" rtl="0" algn="l">
              <a:spcBef>
                <a:spcPts val="0"/>
              </a:spcBef>
              <a:spcAft>
                <a:spcPts val="0"/>
              </a:spcAft>
              <a:buNone/>
            </a:pPr>
            <a:r>
              <a:rPr b="0" i="0" lang="en-US" sz="1100" u="none" cap="none" strike="noStrike">
                <a:solidFill>
                  <a:srgbClr val="000000"/>
                </a:solidFill>
                <a:latin typeface="Calibri"/>
                <a:ea typeface="Calibri"/>
                <a:cs typeface="Calibri"/>
                <a:sym typeface="Calibri"/>
              </a:rPr>
              <a:t>Classification: Protected A</a:t>
            </a:r>
            <a:endParaRPr b="0" i="0" sz="1100" u="none" cap="none" strike="noStrike">
              <a:solidFill>
                <a:srgbClr val="000000"/>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 name="Shape 37"/>
        <p:cNvGrpSpPr/>
        <p:nvPr/>
      </p:nvGrpSpPr>
      <p:grpSpPr>
        <a:xfrm>
          <a:off x="0" y="0"/>
          <a:ext cx="0" cy="0"/>
          <a:chOff x="0" y="0"/>
          <a:chExt cx="0" cy="0"/>
        </a:xfrm>
      </p:grpSpPr>
      <p:sp>
        <p:nvSpPr>
          <p:cNvPr id="38" name="Google Shape;38;p23"/>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3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4400" u="none" cap="none" strike="noStrike">
                <a:solidFill>
                  <a:srgbClr val="6A737B"/>
                </a:solidFill>
                <a:latin typeface="Arial"/>
                <a:ea typeface="Arial"/>
                <a:cs typeface="Arial"/>
                <a:sym typeface="Arial"/>
              </a:defRPr>
            </a:lvl2pPr>
            <a:lvl3pPr lvl="2" marR="0" rtl="0" algn="l">
              <a:spcBef>
                <a:spcPts val="0"/>
              </a:spcBef>
              <a:spcAft>
                <a:spcPts val="0"/>
              </a:spcAft>
              <a:buSzPts val="1400"/>
              <a:buNone/>
              <a:defRPr b="0" i="0" sz="4400" u="none" cap="none" strike="noStrike">
                <a:solidFill>
                  <a:srgbClr val="6A737B"/>
                </a:solidFill>
                <a:latin typeface="Arial"/>
                <a:ea typeface="Arial"/>
                <a:cs typeface="Arial"/>
                <a:sym typeface="Arial"/>
              </a:defRPr>
            </a:lvl3pPr>
            <a:lvl4pPr lvl="3" marR="0" rtl="0" algn="l">
              <a:spcBef>
                <a:spcPts val="0"/>
              </a:spcBef>
              <a:spcAft>
                <a:spcPts val="0"/>
              </a:spcAft>
              <a:buSzPts val="1400"/>
              <a:buNone/>
              <a:defRPr b="0" i="0" sz="4400" u="none" cap="none" strike="noStrike">
                <a:solidFill>
                  <a:srgbClr val="6A737B"/>
                </a:solidFill>
                <a:latin typeface="Arial"/>
                <a:ea typeface="Arial"/>
                <a:cs typeface="Arial"/>
                <a:sym typeface="Arial"/>
              </a:defRPr>
            </a:lvl4pPr>
            <a:lvl5pPr lvl="4" marR="0" rtl="0" algn="l">
              <a:spcBef>
                <a:spcPts val="0"/>
              </a:spcBef>
              <a:spcAft>
                <a:spcPts val="0"/>
              </a:spcAft>
              <a:buSzPts val="1400"/>
              <a:buNone/>
              <a:defRPr b="0" i="0" sz="4400" u="none" cap="none" strike="noStrike">
                <a:solidFill>
                  <a:srgbClr val="6A737B"/>
                </a:solidFill>
                <a:latin typeface="Arial"/>
                <a:ea typeface="Arial"/>
                <a:cs typeface="Arial"/>
                <a:sym typeface="Arial"/>
              </a:defRPr>
            </a:lvl5pPr>
            <a:lvl6pPr lvl="5" marR="0" rtl="0" algn="l">
              <a:spcBef>
                <a:spcPts val="0"/>
              </a:spcBef>
              <a:spcAft>
                <a:spcPts val="0"/>
              </a:spcAft>
              <a:buSzPts val="1400"/>
              <a:buNone/>
              <a:defRPr b="0" i="0" sz="4400" u="none" cap="none" strike="noStrike">
                <a:solidFill>
                  <a:srgbClr val="6A737B"/>
                </a:solidFill>
                <a:latin typeface="Arial"/>
                <a:ea typeface="Arial"/>
                <a:cs typeface="Arial"/>
                <a:sym typeface="Arial"/>
              </a:defRPr>
            </a:lvl6pPr>
            <a:lvl7pPr lvl="6" marR="0" rtl="0" algn="l">
              <a:spcBef>
                <a:spcPts val="0"/>
              </a:spcBef>
              <a:spcAft>
                <a:spcPts val="0"/>
              </a:spcAft>
              <a:buSzPts val="1400"/>
              <a:buNone/>
              <a:defRPr b="0" i="0" sz="4400" u="none" cap="none" strike="noStrike">
                <a:solidFill>
                  <a:srgbClr val="6A737B"/>
                </a:solidFill>
                <a:latin typeface="Arial"/>
                <a:ea typeface="Arial"/>
                <a:cs typeface="Arial"/>
                <a:sym typeface="Arial"/>
              </a:defRPr>
            </a:lvl7pPr>
            <a:lvl8pPr lvl="7" marR="0" rtl="0" algn="l">
              <a:spcBef>
                <a:spcPts val="0"/>
              </a:spcBef>
              <a:spcAft>
                <a:spcPts val="0"/>
              </a:spcAft>
              <a:buSzPts val="1400"/>
              <a:buNone/>
              <a:defRPr b="0" i="0" sz="4400" u="none" cap="none" strike="noStrike">
                <a:solidFill>
                  <a:srgbClr val="6A737B"/>
                </a:solidFill>
                <a:latin typeface="Arial"/>
                <a:ea typeface="Arial"/>
                <a:cs typeface="Arial"/>
                <a:sym typeface="Arial"/>
              </a:defRPr>
            </a:lvl8pPr>
            <a:lvl9pPr lvl="8" marR="0" rtl="0" algn="l">
              <a:spcBef>
                <a:spcPts val="0"/>
              </a:spcBef>
              <a:spcAft>
                <a:spcPts val="0"/>
              </a:spcAft>
              <a:buSzPts val="1400"/>
              <a:buNone/>
              <a:defRPr b="0" i="0" sz="4400" u="none" cap="none" strike="noStrike">
                <a:solidFill>
                  <a:srgbClr val="6A737B"/>
                </a:solidFill>
                <a:latin typeface="Arial"/>
                <a:ea typeface="Arial"/>
                <a:cs typeface="Arial"/>
                <a:sym typeface="Arial"/>
              </a:defRPr>
            </a:lvl9pPr>
          </a:lstStyle>
          <a:p/>
        </p:txBody>
      </p:sp>
      <p:sp>
        <p:nvSpPr>
          <p:cNvPr id="39" name="Google Shape;39;p23"/>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17500" lvl="2" marL="1371600" marR="0" rtl="0" algn="l">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17500" lvl="3" marL="1828800" marR="0" rtl="0" algn="l">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0" name="Google Shape;40;p23"/>
          <p:cNvSpPr/>
          <p:nvPr/>
        </p:nvSpPr>
        <p:spPr>
          <a:xfrm>
            <a:off x="0" y="5070348"/>
            <a:ext cx="9144000" cy="73152"/>
          </a:xfrm>
          <a:prstGeom prst="rect">
            <a:avLst/>
          </a:prstGeom>
          <a:solidFill>
            <a:srgbClr val="5FCEE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23"/>
          <p:cNvSpPr txBox="1"/>
          <p:nvPr>
            <p:ph idx="12" type="sldNum"/>
          </p:nvPr>
        </p:nvSpPr>
        <p:spPr>
          <a:xfrm>
            <a:off x="107504" y="4673377"/>
            <a:ext cx="2057400" cy="274637"/>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spcAft>
                <a:spcPts val="0"/>
              </a:spcAft>
              <a:buNone/>
              <a:defRPr b="0" i="0" sz="1300" u="none" cap="none" strike="noStrike">
                <a:solidFill>
                  <a:srgbClr val="8E9193"/>
                </a:solidFill>
                <a:latin typeface="Arial"/>
                <a:ea typeface="Arial"/>
                <a:cs typeface="Arial"/>
                <a:sym typeface="Arial"/>
              </a:defRPr>
            </a:lvl1pPr>
            <a:lvl2pPr indent="0" lvl="1" marL="0" marR="0" rtl="0" algn="l">
              <a:spcBef>
                <a:spcPts val="0"/>
              </a:spcBef>
              <a:spcAft>
                <a:spcPts val="0"/>
              </a:spcAft>
              <a:buNone/>
              <a:defRPr b="0" i="0" sz="1300" u="none" cap="none" strike="noStrike">
                <a:solidFill>
                  <a:srgbClr val="8E9193"/>
                </a:solidFill>
                <a:latin typeface="Arial"/>
                <a:ea typeface="Arial"/>
                <a:cs typeface="Arial"/>
                <a:sym typeface="Arial"/>
              </a:defRPr>
            </a:lvl2pPr>
            <a:lvl3pPr indent="0" lvl="2" marL="0" marR="0" rtl="0" algn="l">
              <a:spcBef>
                <a:spcPts val="0"/>
              </a:spcBef>
              <a:spcAft>
                <a:spcPts val="0"/>
              </a:spcAft>
              <a:buNone/>
              <a:defRPr b="0" i="0" sz="1300" u="none" cap="none" strike="noStrike">
                <a:solidFill>
                  <a:srgbClr val="8E9193"/>
                </a:solidFill>
                <a:latin typeface="Arial"/>
                <a:ea typeface="Arial"/>
                <a:cs typeface="Arial"/>
                <a:sym typeface="Arial"/>
              </a:defRPr>
            </a:lvl3pPr>
            <a:lvl4pPr indent="0" lvl="3" marL="0" marR="0" rtl="0" algn="l">
              <a:spcBef>
                <a:spcPts val="0"/>
              </a:spcBef>
              <a:spcAft>
                <a:spcPts val="0"/>
              </a:spcAft>
              <a:buNone/>
              <a:defRPr b="0" i="0" sz="1300" u="none" cap="none" strike="noStrike">
                <a:solidFill>
                  <a:srgbClr val="8E9193"/>
                </a:solidFill>
                <a:latin typeface="Arial"/>
                <a:ea typeface="Arial"/>
                <a:cs typeface="Arial"/>
                <a:sym typeface="Arial"/>
              </a:defRPr>
            </a:lvl4pPr>
            <a:lvl5pPr indent="0" lvl="4" marL="0" marR="0" rtl="0" algn="l">
              <a:spcBef>
                <a:spcPts val="0"/>
              </a:spcBef>
              <a:spcAft>
                <a:spcPts val="0"/>
              </a:spcAft>
              <a:buNone/>
              <a:defRPr b="0" i="0" sz="1300" u="none" cap="none" strike="noStrike">
                <a:solidFill>
                  <a:srgbClr val="8E9193"/>
                </a:solidFill>
                <a:latin typeface="Arial"/>
                <a:ea typeface="Arial"/>
                <a:cs typeface="Arial"/>
                <a:sym typeface="Arial"/>
              </a:defRPr>
            </a:lvl5pPr>
            <a:lvl6pPr indent="0" lvl="5" marL="0" marR="0" rtl="0" algn="l">
              <a:spcBef>
                <a:spcPts val="0"/>
              </a:spcBef>
              <a:spcAft>
                <a:spcPts val="0"/>
              </a:spcAft>
              <a:buNone/>
              <a:defRPr b="0" i="0" sz="1300" u="none" cap="none" strike="noStrike">
                <a:solidFill>
                  <a:srgbClr val="8E9193"/>
                </a:solidFill>
                <a:latin typeface="Arial"/>
                <a:ea typeface="Arial"/>
                <a:cs typeface="Arial"/>
                <a:sym typeface="Arial"/>
              </a:defRPr>
            </a:lvl6pPr>
            <a:lvl7pPr indent="0" lvl="6" marL="0" marR="0" rtl="0" algn="l">
              <a:spcBef>
                <a:spcPts val="0"/>
              </a:spcBef>
              <a:spcAft>
                <a:spcPts val="0"/>
              </a:spcAft>
              <a:buNone/>
              <a:defRPr b="0" i="0" sz="1300" u="none" cap="none" strike="noStrike">
                <a:solidFill>
                  <a:srgbClr val="8E9193"/>
                </a:solidFill>
                <a:latin typeface="Arial"/>
                <a:ea typeface="Arial"/>
                <a:cs typeface="Arial"/>
                <a:sym typeface="Arial"/>
              </a:defRPr>
            </a:lvl7pPr>
            <a:lvl8pPr indent="0" lvl="7" marL="0" marR="0" rtl="0" algn="l">
              <a:spcBef>
                <a:spcPts val="0"/>
              </a:spcBef>
              <a:spcAft>
                <a:spcPts val="0"/>
              </a:spcAft>
              <a:buNone/>
              <a:defRPr b="0" i="0" sz="1300" u="none" cap="none" strike="noStrike">
                <a:solidFill>
                  <a:srgbClr val="8E9193"/>
                </a:solidFill>
                <a:latin typeface="Arial"/>
                <a:ea typeface="Arial"/>
                <a:cs typeface="Arial"/>
                <a:sym typeface="Arial"/>
              </a:defRPr>
            </a:lvl8pPr>
            <a:lvl9pPr indent="0" lvl="8" marL="0" marR="0" rtl="0" algn="l">
              <a:spcBef>
                <a:spcPts val="0"/>
              </a:spcBef>
              <a:spcAft>
                <a:spcPts val="0"/>
              </a:spcAft>
              <a:buNone/>
              <a:defRPr b="0" i="0" sz="1300" u="none" cap="none" strike="noStrike">
                <a:solidFill>
                  <a:srgbClr val="8E9193"/>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r>
              <a:rPr lang="en-US"/>
              <a:t>m</a:t>
            </a:r>
            <a:endParaRPr sz="1400">
              <a:solidFill>
                <a:srgbClr val="000000"/>
              </a:solidFill>
            </a:endParaRPr>
          </a:p>
        </p:txBody>
      </p:sp>
      <p:sp>
        <p:nvSpPr>
          <p:cNvPr descr="{&quot;HashCode&quot;:-1542678785,&quot;Placement&quot;:&quot;Footer&quot;,&quot;Top&quot;:382.997253,&quot;Left&quot;:0.0,&quot;SlideWidth&quot;:720,&quot;SlideHeight&quot;:405}" id="42" name="Google Shape;42;p23"/>
          <p:cNvSpPr txBox="1"/>
          <p:nvPr/>
        </p:nvSpPr>
        <p:spPr>
          <a:xfrm>
            <a:off x="0" y="4864065"/>
            <a:ext cx="1804584" cy="279435"/>
          </a:xfrm>
          <a:prstGeom prst="rect">
            <a:avLst/>
          </a:prstGeom>
          <a:noFill/>
          <a:ln>
            <a:noFill/>
          </a:ln>
        </p:spPr>
        <p:txBody>
          <a:bodyPr anchorCtr="1" anchor="ctr" bIns="0" lIns="0" spcFirstLastPara="1" rIns="0" wrap="square" tIns="0">
            <a:spAutoFit/>
          </a:bodyPr>
          <a:lstStyle/>
          <a:p>
            <a:pPr indent="0" lvl="0" marL="0" marR="0" rtl="0" algn="l">
              <a:spcBef>
                <a:spcPts val="0"/>
              </a:spcBef>
              <a:spcAft>
                <a:spcPts val="0"/>
              </a:spcAft>
              <a:buNone/>
            </a:pPr>
            <a:r>
              <a:rPr b="0" i="0" lang="en-US" sz="1100" u="none" cap="none" strike="noStrike">
                <a:solidFill>
                  <a:srgbClr val="000000"/>
                </a:solidFill>
                <a:latin typeface="Calibri"/>
                <a:ea typeface="Calibri"/>
                <a:cs typeface="Calibri"/>
                <a:sym typeface="Calibri"/>
              </a:rPr>
              <a:t>Classification: Protected A</a:t>
            </a:r>
            <a:endParaRPr b="0" i="0" sz="1100" u="none" cap="none" strike="noStrike">
              <a:solidFill>
                <a:srgbClr val="000000"/>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7.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
          <p:cNvSpPr txBox="1"/>
          <p:nvPr>
            <p:ph type="ctrTitle"/>
          </p:nvPr>
        </p:nvSpPr>
        <p:spPr>
          <a:xfrm>
            <a:off x="472008" y="776545"/>
            <a:ext cx="8348464" cy="150717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Alberta Emergency Management Agency</a:t>
            </a:r>
            <a:endParaRPr/>
          </a:p>
        </p:txBody>
      </p:sp>
      <p:sp>
        <p:nvSpPr>
          <p:cNvPr id="144" name="Google Shape;144;p1"/>
          <p:cNvSpPr txBox="1"/>
          <p:nvPr>
            <p:ph idx="2" type="body"/>
          </p:nvPr>
        </p:nvSpPr>
        <p:spPr>
          <a:xfrm>
            <a:off x="483446" y="3834358"/>
            <a:ext cx="8355754" cy="6096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lt1"/>
              </a:buClr>
              <a:buSzPts val="1400"/>
              <a:buNone/>
            </a:pPr>
            <a:r>
              <a:rPr lang="en-US"/>
              <a:t>Alan Younghusband</a:t>
            </a:r>
            <a:endParaRPr/>
          </a:p>
          <a:p>
            <a:pPr indent="0" lvl="0" marL="0" rtl="0" algn="l">
              <a:spcBef>
                <a:spcPts val="280"/>
              </a:spcBef>
              <a:spcAft>
                <a:spcPts val="0"/>
              </a:spcAft>
              <a:buClr>
                <a:schemeClr val="lt1"/>
              </a:buClr>
              <a:buSzPts val="1400"/>
              <a:buNone/>
            </a:pPr>
            <a:r>
              <a:rPr lang="en-US"/>
              <a:t>Manager, Training, Certification and Standards</a:t>
            </a:r>
            <a:endParaRPr/>
          </a:p>
        </p:txBody>
      </p:sp>
      <p:pic>
        <p:nvPicPr>
          <p:cNvPr descr="M:\AEMA\_N_DRIVE\AEMA-General\Photos\MESA\007AMARIANALAKES1995.jpg" id="145" name="Google Shape;145;p1"/>
          <p:cNvPicPr preferRelativeResize="0"/>
          <p:nvPr/>
        </p:nvPicPr>
        <p:blipFill rotWithShape="1">
          <a:blip r:embed="rId3">
            <a:alphaModFix/>
          </a:blip>
          <a:srcRect b="0" l="0" r="0" t="0"/>
          <a:stretch/>
        </p:blipFill>
        <p:spPr>
          <a:xfrm>
            <a:off x="5604813" y="2014845"/>
            <a:ext cx="3213028" cy="240977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10"/>
          <p:cNvSpPr txBox="1"/>
          <p:nvPr>
            <p:ph idx="12" type="sldNum"/>
          </p:nvPr>
        </p:nvSpPr>
        <p:spPr>
          <a:xfrm>
            <a:off x="107504" y="4659982"/>
            <a:ext cx="2057400" cy="274637"/>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238" name="Google Shape;238;p10"/>
          <p:cNvSpPr txBox="1"/>
          <p:nvPr>
            <p:ph idx="1" type="body"/>
          </p:nvPr>
        </p:nvSpPr>
        <p:spPr>
          <a:xfrm>
            <a:off x="567138" y="1059582"/>
            <a:ext cx="8229600" cy="32310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800"/>
              <a:buNone/>
            </a:pPr>
            <a:r>
              <a:rPr b="1" lang="en-US" sz="1800"/>
              <a:t>Mandate</a:t>
            </a:r>
            <a:endParaRPr/>
          </a:p>
          <a:p>
            <a:pPr indent="-231775" lvl="1" marL="231775" rtl="0" algn="l">
              <a:spcBef>
                <a:spcPts val="360"/>
              </a:spcBef>
              <a:spcAft>
                <a:spcPts val="0"/>
              </a:spcAft>
              <a:buClr>
                <a:schemeClr val="dk1"/>
              </a:buClr>
              <a:buSzPts val="1800"/>
              <a:buChar char="•"/>
            </a:pPr>
            <a:r>
              <a:rPr lang="en-US" sz="1800"/>
              <a:t>Collects, analyses and evaluates information relating to the incident in order to identify what actions are likely to be required in the near term or future  in order for the PECC Incident Commander to set objectives </a:t>
            </a:r>
            <a:endParaRPr/>
          </a:p>
          <a:p>
            <a:pPr indent="-231775" lvl="1" marL="231775" rtl="0" algn="l">
              <a:spcBef>
                <a:spcPts val="360"/>
              </a:spcBef>
              <a:spcAft>
                <a:spcPts val="0"/>
              </a:spcAft>
              <a:buClr>
                <a:schemeClr val="dk1"/>
              </a:buClr>
              <a:buSzPts val="1800"/>
              <a:buChar char="•"/>
            </a:pPr>
            <a:r>
              <a:rPr lang="en-US" sz="1800"/>
              <a:t>Assist PECC Incident Commander with regards to business continuity issues and the Cross Government Coordination Team</a:t>
            </a:r>
            <a:endParaRPr/>
          </a:p>
          <a:p>
            <a:pPr indent="0" lvl="0" marL="0" rtl="0" algn="l">
              <a:spcBef>
                <a:spcPts val="360"/>
              </a:spcBef>
              <a:spcAft>
                <a:spcPts val="0"/>
              </a:spcAft>
              <a:buClr>
                <a:schemeClr val="dk1"/>
              </a:buClr>
              <a:buSzPts val="1800"/>
              <a:buNone/>
            </a:pPr>
            <a:r>
              <a:rPr b="1" lang="en-US" sz="1800"/>
              <a:t>How does it work?</a:t>
            </a:r>
            <a:endParaRPr/>
          </a:p>
          <a:p>
            <a:pPr indent="-231775" lvl="1" marL="231775" rtl="0" algn="l">
              <a:spcBef>
                <a:spcPts val="360"/>
              </a:spcBef>
              <a:spcAft>
                <a:spcPts val="0"/>
              </a:spcAft>
              <a:buClr>
                <a:schemeClr val="dk1"/>
              </a:buClr>
              <a:buSzPts val="1800"/>
              <a:buChar char="•"/>
            </a:pPr>
            <a:r>
              <a:rPr lang="en-US" sz="1800"/>
              <a:t>Coordinate and conduct the planning process (current /future/contingency)</a:t>
            </a:r>
            <a:endParaRPr/>
          </a:p>
          <a:p>
            <a:pPr indent="-231775" lvl="1" marL="231775" rtl="0" algn="l">
              <a:spcBef>
                <a:spcPts val="360"/>
              </a:spcBef>
              <a:spcAft>
                <a:spcPts val="0"/>
              </a:spcAft>
              <a:buClr>
                <a:schemeClr val="dk1"/>
              </a:buClr>
              <a:buSzPts val="1800"/>
              <a:buChar char="•"/>
            </a:pPr>
            <a:r>
              <a:rPr lang="en-US" sz="1800"/>
              <a:t>Deliberate planning</a:t>
            </a:r>
            <a:endParaRPr/>
          </a:p>
          <a:p>
            <a:pPr indent="-231775" lvl="1" marL="231775" rtl="0" algn="l">
              <a:spcBef>
                <a:spcPts val="360"/>
              </a:spcBef>
              <a:spcAft>
                <a:spcPts val="0"/>
              </a:spcAft>
              <a:buClr>
                <a:schemeClr val="dk1"/>
              </a:buClr>
              <a:buSzPts val="1800"/>
              <a:buChar char="•"/>
            </a:pPr>
            <a:r>
              <a:rPr lang="en-US" sz="1800"/>
              <a:t>Use of subject matter experts/representatives (CMOs/BCOs from GOA departments)</a:t>
            </a:r>
            <a:endParaRPr/>
          </a:p>
          <a:p>
            <a:pPr indent="-190500" lvl="0" marL="342900" rtl="0" algn="l">
              <a:spcBef>
                <a:spcPts val="480"/>
              </a:spcBef>
              <a:spcAft>
                <a:spcPts val="0"/>
              </a:spcAft>
              <a:buClr>
                <a:schemeClr val="dk1"/>
              </a:buClr>
              <a:buSzPts val="2400"/>
              <a:buNone/>
            </a:pPr>
            <a:r>
              <a:t/>
            </a:r>
            <a:endParaRPr/>
          </a:p>
        </p:txBody>
      </p:sp>
      <p:sp>
        <p:nvSpPr>
          <p:cNvPr id="239" name="Google Shape;239;p10"/>
          <p:cNvSpPr txBox="1"/>
          <p:nvPr>
            <p:ph type="title"/>
          </p:nvPr>
        </p:nvSpPr>
        <p:spPr>
          <a:xfrm>
            <a:off x="539552" y="339502"/>
            <a:ext cx="8219256" cy="519912"/>
          </a:xfrm>
          <a:prstGeom prst="rect">
            <a:avLst/>
          </a:prstGeom>
          <a:noFill/>
          <a:ln>
            <a:noFill/>
          </a:ln>
        </p:spPr>
        <p:txBody>
          <a:bodyPr anchorCtr="0" anchor="t" bIns="45700" lIns="0" spcFirstLastPara="1" rIns="91425" wrap="square" tIns="45700">
            <a:noAutofit/>
          </a:bodyPr>
          <a:lstStyle/>
          <a:p>
            <a:pPr indent="0" lvl="0" marL="0" rtl="0" algn="l">
              <a:spcBef>
                <a:spcPts val="0"/>
              </a:spcBef>
              <a:spcAft>
                <a:spcPts val="0"/>
              </a:spcAft>
              <a:buNone/>
            </a:pPr>
            <a:r>
              <a:rPr lang="en-US"/>
              <a:t>Plans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11"/>
          <p:cNvSpPr txBox="1"/>
          <p:nvPr>
            <p:ph idx="12" type="sldNum"/>
          </p:nvPr>
        </p:nvSpPr>
        <p:spPr>
          <a:xfrm>
            <a:off x="107504" y="4659982"/>
            <a:ext cx="2057400" cy="274637"/>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246" name="Google Shape;246;p11"/>
          <p:cNvSpPr txBox="1"/>
          <p:nvPr>
            <p:ph idx="1" type="body"/>
          </p:nvPr>
        </p:nvSpPr>
        <p:spPr>
          <a:xfrm>
            <a:off x="518864" y="771550"/>
            <a:ext cx="8229600" cy="3231016"/>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400"/>
              <a:buChar char="•"/>
            </a:pPr>
            <a:r>
              <a:rPr b="1" lang="en-US" sz="1400"/>
              <a:t>Always</a:t>
            </a:r>
            <a:endParaRPr/>
          </a:p>
          <a:p>
            <a:pPr indent="-342900" lvl="0" marL="342900" rtl="0" algn="l">
              <a:spcBef>
                <a:spcPts val="280"/>
              </a:spcBef>
              <a:spcAft>
                <a:spcPts val="0"/>
              </a:spcAft>
              <a:buClr>
                <a:schemeClr val="dk1"/>
              </a:buClr>
              <a:buSzPts val="1400"/>
              <a:buFont typeface="Arial"/>
              <a:buChar char="•"/>
            </a:pPr>
            <a:r>
              <a:rPr lang="en-US" sz="1400"/>
              <a:t>Provides 24/7/365 monitoring of the Province of Alberta;</a:t>
            </a:r>
            <a:endParaRPr/>
          </a:p>
          <a:p>
            <a:pPr indent="-342900" lvl="0" marL="342900" rtl="0" algn="l">
              <a:spcBef>
                <a:spcPts val="280"/>
              </a:spcBef>
              <a:spcAft>
                <a:spcPts val="0"/>
              </a:spcAft>
              <a:buClr>
                <a:schemeClr val="dk1"/>
              </a:buClr>
              <a:buSzPts val="1400"/>
              <a:buFont typeface="Arial"/>
              <a:buChar char="•"/>
            </a:pPr>
            <a:r>
              <a:rPr lang="en-US" sz="1400"/>
              <a:t>Collation and synthesis of information;</a:t>
            </a:r>
            <a:endParaRPr/>
          </a:p>
          <a:p>
            <a:pPr indent="-342900" lvl="0" marL="342900" rtl="0" algn="l">
              <a:spcBef>
                <a:spcPts val="280"/>
              </a:spcBef>
              <a:spcAft>
                <a:spcPts val="0"/>
              </a:spcAft>
              <a:buClr>
                <a:schemeClr val="dk1"/>
              </a:buClr>
              <a:buSzPts val="1400"/>
              <a:buFont typeface="Arial"/>
              <a:buChar char="•"/>
            </a:pPr>
            <a:r>
              <a:rPr lang="en-US" sz="1400"/>
              <a:t>Application of judgement; and</a:t>
            </a:r>
            <a:endParaRPr/>
          </a:p>
          <a:p>
            <a:pPr indent="-342900" lvl="0" marL="342900" rtl="0" algn="l">
              <a:spcBef>
                <a:spcPts val="280"/>
              </a:spcBef>
              <a:spcAft>
                <a:spcPts val="0"/>
              </a:spcAft>
              <a:buClr>
                <a:schemeClr val="dk1"/>
              </a:buClr>
              <a:buSzPts val="1400"/>
              <a:buFont typeface="Arial"/>
              <a:buChar char="•"/>
            </a:pPr>
            <a:r>
              <a:rPr lang="en-US" sz="1400"/>
              <a:t>Report out to stakeholders.</a:t>
            </a:r>
            <a:endParaRPr/>
          </a:p>
          <a:p>
            <a:pPr indent="-254000" lvl="0" marL="342900" rtl="0" algn="l">
              <a:spcBef>
                <a:spcPts val="280"/>
              </a:spcBef>
              <a:spcAft>
                <a:spcPts val="0"/>
              </a:spcAft>
              <a:buClr>
                <a:schemeClr val="dk1"/>
              </a:buClr>
              <a:buSzPts val="1400"/>
              <a:buFont typeface="Arial"/>
              <a:buNone/>
            </a:pPr>
            <a:r>
              <a:t/>
            </a:r>
            <a:endParaRPr b="1" sz="1400"/>
          </a:p>
          <a:p>
            <a:pPr indent="-342900" lvl="0" marL="342900" rtl="0" algn="l">
              <a:spcBef>
                <a:spcPts val="280"/>
              </a:spcBef>
              <a:spcAft>
                <a:spcPts val="0"/>
              </a:spcAft>
              <a:buClr>
                <a:schemeClr val="dk1"/>
              </a:buClr>
              <a:buSzPts val="1400"/>
              <a:buChar char="•"/>
            </a:pPr>
            <a:r>
              <a:rPr b="1" lang="en-US" sz="1400"/>
              <a:t>Sometimes (Activation Levels 2-4) – Coordination</a:t>
            </a:r>
            <a:endParaRPr/>
          </a:p>
          <a:p>
            <a:pPr indent="-342900" lvl="0" marL="342900" rtl="0" algn="l">
              <a:spcBef>
                <a:spcPts val="280"/>
              </a:spcBef>
              <a:spcAft>
                <a:spcPts val="0"/>
              </a:spcAft>
              <a:buClr>
                <a:schemeClr val="dk1"/>
              </a:buClr>
              <a:buSzPts val="1400"/>
              <a:buFont typeface="Arial"/>
              <a:buChar char="•"/>
            </a:pPr>
            <a:r>
              <a:rPr lang="en-US" sz="1400"/>
              <a:t>Request in;</a:t>
            </a:r>
            <a:endParaRPr/>
          </a:p>
          <a:p>
            <a:pPr indent="-342900" lvl="0" marL="342900" rtl="0" algn="l">
              <a:spcBef>
                <a:spcPts val="280"/>
              </a:spcBef>
              <a:spcAft>
                <a:spcPts val="0"/>
              </a:spcAft>
              <a:buClr>
                <a:schemeClr val="dk1"/>
              </a:buClr>
              <a:buSzPts val="1400"/>
              <a:buFont typeface="Arial"/>
              <a:buChar char="•"/>
            </a:pPr>
            <a:r>
              <a:rPr lang="en-US" sz="1400"/>
              <a:t>Sourcing / Procurement</a:t>
            </a:r>
            <a:endParaRPr/>
          </a:p>
          <a:p>
            <a:pPr indent="-342900" lvl="0" marL="342900" rtl="0" algn="l">
              <a:spcBef>
                <a:spcPts val="280"/>
              </a:spcBef>
              <a:spcAft>
                <a:spcPts val="0"/>
              </a:spcAft>
              <a:buClr>
                <a:schemeClr val="dk1"/>
              </a:buClr>
              <a:buSzPts val="1400"/>
              <a:buFont typeface="Arial"/>
              <a:buChar char="•"/>
            </a:pPr>
            <a:r>
              <a:rPr lang="en-US" sz="1400"/>
              <a:t>Dispatch; and</a:t>
            </a:r>
            <a:endParaRPr/>
          </a:p>
          <a:p>
            <a:pPr indent="-342900" lvl="0" marL="342900" rtl="0" algn="l">
              <a:spcBef>
                <a:spcPts val="280"/>
              </a:spcBef>
              <a:spcAft>
                <a:spcPts val="0"/>
              </a:spcAft>
              <a:buClr>
                <a:schemeClr val="dk1"/>
              </a:buClr>
              <a:buSzPts val="1400"/>
              <a:buFont typeface="Arial"/>
              <a:buChar char="•"/>
            </a:pPr>
            <a:r>
              <a:rPr lang="en-US" sz="1400"/>
              <a:t>Payment.</a:t>
            </a:r>
            <a:endParaRPr/>
          </a:p>
          <a:p>
            <a:pPr indent="-254000" lvl="0" marL="342900" rtl="0" algn="l">
              <a:spcBef>
                <a:spcPts val="280"/>
              </a:spcBef>
              <a:spcAft>
                <a:spcPts val="0"/>
              </a:spcAft>
              <a:buClr>
                <a:schemeClr val="dk1"/>
              </a:buClr>
              <a:buSzPts val="1400"/>
              <a:buFont typeface="Arial"/>
              <a:buNone/>
            </a:pPr>
            <a:r>
              <a:t/>
            </a:r>
            <a:endParaRPr b="1" sz="1400"/>
          </a:p>
          <a:p>
            <a:pPr indent="-342900" lvl="0" marL="342900" rtl="0" algn="l">
              <a:spcBef>
                <a:spcPts val="280"/>
              </a:spcBef>
              <a:spcAft>
                <a:spcPts val="0"/>
              </a:spcAft>
              <a:buClr>
                <a:schemeClr val="dk1"/>
              </a:buClr>
              <a:buSzPts val="1400"/>
              <a:buChar char="•"/>
            </a:pPr>
            <a:r>
              <a:rPr b="1" lang="en-US" sz="1400"/>
              <a:t>Rarely (Level 4 and only under State of Emergency) – Control</a:t>
            </a:r>
            <a:endParaRPr/>
          </a:p>
          <a:p>
            <a:pPr indent="-342900" lvl="0" marL="342900" rtl="0" algn="l">
              <a:spcBef>
                <a:spcPts val="280"/>
              </a:spcBef>
              <a:spcAft>
                <a:spcPts val="0"/>
              </a:spcAft>
              <a:buClr>
                <a:schemeClr val="dk1"/>
              </a:buClr>
              <a:buSzPts val="1400"/>
              <a:buFont typeface="Arial"/>
              <a:buChar char="•"/>
            </a:pPr>
            <a:r>
              <a:rPr lang="en-US" sz="1400"/>
              <a:t>Direction; and </a:t>
            </a:r>
            <a:endParaRPr/>
          </a:p>
          <a:p>
            <a:pPr indent="-342900" lvl="0" marL="342900" rtl="0" algn="l">
              <a:spcBef>
                <a:spcPts val="280"/>
              </a:spcBef>
              <a:spcAft>
                <a:spcPts val="0"/>
              </a:spcAft>
              <a:buClr>
                <a:schemeClr val="dk1"/>
              </a:buClr>
              <a:buSzPts val="1400"/>
              <a:buFont typeface="Arial"/>
              <a:buChar char="•"/>
            </a:pPr>
            <a:r>
              <a:rPr lang="en-US" sz="1400"/>
              <a:t>Approval of local decisions.</a:t>
            </a:r>
            <a:endParaRPr b="1" sz="1400"/>
          </a:p>
          <a:p>
            <a:pPr indent="-190500" lvl="0" marL="342900" rtl="0" algn="l">
              <a:spcBef>
                <a:spcPts val="480"/>
              </a:spcBef>
              <a:spcAft>
                <a:spcPts val="0"/>
              </a:spcAft>
              <a:buClr>
                <a:schemeClr val="dk1"/>
              </a:buClr>
              <a:buSzPts val="2400"/>
              <a:buNone/>
            </a:pPr>
            <a:r>
              <a:t/>
            </a:r>
            <a:endParaRPr/>
          </a:p>
        </p:txBody>
      </p:sp>
      <p:sp>
        <p:nvSpPr>
          <p:cNvPr id="247" name="Google Shape;247;p11"/>
          <p:cNvSpPr txBox="1"/>
          <p:nvPr>
            <p:ph type="title"/>
          </p:nvPr>
        </p:nvSpPr>
        <p:spPr>
          <a:xfrm>
            <a:off x="395536" y="123478"/>
            <a:ext cx="8352928" cy="519912"/>
          </a:xfrm>
          <a:prstGeom prst="rect">
            <a:avLst/>
          </a:prstGeom>
          <a:noFill/>
          <a:ln>
            <a:noFill/>
          </a:ln>
        </p:spPr>
        <p:txBody>
          <a:bodyPr anchorCtr="0" anchor="t" bIns="45700" lIns="0" spcFirstLastPara="1" rIns="91425" wrap="square" tIns="45700">
            <a:noAutofit/>
          </a:bodyPr>
          <a:lstStyle/>
          <a:p>
            <a:pPr indent="0" lvl="0" marL="0" rtl="0" algn="l">
              <a:spcBef>
                <a:spcPts val="0"/>
              </a:spcBef>
              <a:spcAft>
                <a:spcPts val="0"/>
              </a:spcAft>
              <a:buNone/>
            </a:pPr>
            <a:r>
              <a:rPr lang="en-US"/>
              <a:t>PECC</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12"/>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Public Alerting and Communications Team (PACT)</a:t>
            </a:r>
            <a:endParaRPr/>
          </a:p>
        </p:txBody>
      </p:sp>
      <p:sp>
        <p:nvSpPr>
          <p:cNvPr id="253" name="Google Shape;253;p12"/>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Char char="•"/>
            </a:pPr>
            <a:r>
              <a:rPr lang="en-US"/>
              <a:t>The PACT is comprised of the Alberta Emergency Alert program and Incident Management System. </a:t>
            </a:r>
            <a:endParaRPr/>
          </a:p>
          <a:p>
            <a:pPr indent="-342900" lvl="0" marL="342900" rtl="0" algn="l">
              <a:spcBef>
                <a:spcPts val="480"/>
              </a:spcBef>
              <a:spcAft>
                <a:spcPts val="0"/>
              </a:spcAft>
              <a:buClr>
                <a:schemeClr val="dk1"/>
              </a:buClr>
              <a:buSzPts val="2400"/>
              <a:buChar char="•"/>
            </a:pPr>
            <a:r>
              <a:rPr lang="en-US"/>
              <a:t>In addition, they are responsible for the Emergency Management Information System (EMIS) and Provincial Stakeholder Notification System (PSNS). </a:t>
            </a:r>
            <a:endParaRPr/>
          </a:p>
          <a:p>
            <a:pPr indent="-342900" lvl="0" marL="342900" rtl="0" algn="l">
              <a:spcBef>
                <a:spcPts val="480"/>
              </a:spcBef>
              <a:spcAft>
                <a:spcPts val="0"/>
              </a:spcAft>
              <a:buClr>
                <a:schemeClr val="dk1"/>
              </a:buClr>
              <a:buSzPts val="2400"/>
              <a:buChar char="•"/>
            </a:pPr>
            <a:r>
              <a:rPr lang="en-US"/>
              <a:t>During activations the PACT Team fills the role of Information Officer and the AEA Coordinator.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13"/>
          <p:cNvSpPr txBox="1"/>
          <p:nvPr>
            <p:ph type="title"/>
          </p:nvPr>
        </p:nvSpPr>
        <p:spPr>
          <a:xfrm>
            <a:off x="539552" y="339502"/>
            <a:ext cx="8219256" cy="519912"/>
          </a:xfrm>
          <a:prstGeom prst="rect">
            <a:avLst/>
          </a:prstGeom>
          <a:noFill/>
          <a:ln>
            <a:noFill/>
          </a:ln>
        </p:spPr>
        <p:txBody>
          <a:bodyPr anchorCtr="0" anchor="t" bIns="45700" lIns="0" spcFirstLastPara="1" rIns="91425" wrap="square" tIns="45700">
            <a:noAutofit/>
          </a:bodyPr>
          <a:lstStyle/>
          <a:p>
            <a:pPr indent="0" lvl="0" marL="0" rtl="0" algn="ctr">
              <a:spcBef>
                <a:spcPts val="0"/>
              </a:spcBef>
              <a:spcAft>
                <a:spcPts val="0"/>
              </a:spcAft>
              <a:buNone/>
            </a:pPr>
            <a:r>
              <a:rPr lang="en-US" sz="2800"/>
              <a:t>AEMA Provincial Operations Branch - Composition</a:t>
            </a:r>
            <a:endParaRPr/>
          </a:p>
        </p:txBody>
      </p:sp>
      <p:sp>
        <p:nvSpPr>
          <p:cNvPr id="260" name="Google Shape;260;p13"/>
          <p:cNvSpPr txBox="1"/>
          <p:nvPr>
            <p:ph idx="12" type="sldNum"/>
          </p:nvPr>
        </p:nvSpPr>
        <p:spPr>
          <a:xfrm>
            <a:off x="107504" y="4659982"/>
            <a:ext cx="2057400" cy="274637"/>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261" name="Google Shape;261;p13"/>
          <p:cNvSpPr/>
          <p:nvPr/>
        </p:nvSpPr>
        <p:spPr>
          <a:xfrm>
            <a:off x="3779912" y="1385944"/>
            <a:ext cx="1296144" cy="504056"/>
          </a:xfrm>
          <a:prstGeom prst="rect">
            <a:avLst/>
          </a:prstGeom>
          <a:solidFill>
            <a:schemeClr val="accent2"/>
          </a:solidFill>
          <a:ln cap="flat" cmpd="sng" w="25400">
            <a:solidFill>
              <a:srgbClr val="005E7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50">
                <a:solidFill>
                  <a:schemeClr val="lt1"/>
                </a:solidFill>
                <a:latin typeface="Calibri"/>
                <a:ea typeface="Calibri"/>
                <a:cs typeface="Calibri"/>
                <a:sym typeface="Calibri"/>
              </a:rPr>
              <a:t>Executive Director, Provincial Operations</a:t>
            </a:r>
            <a:endParaRPr sz="1050">
              <a:solidFill>
                <a:schemeClr val="lt1"/>
              </a:solidFill>
              <a:latin typeface="Calibri"/>
              <a:ea typeface="Calibri"/>
              <a:cs typeface="Calibri"/>
              <a:sym typeface="Calibri"/>
            </a:endParaRPr>
          </a:p>
        </p:txBody>
      </p:sp>
      <p:sp>
        <p:nvSpPr>
          <p:cNvPr id="262" name="Google Shape;262;p13"/>
          <p:cNvSpPr/>
          <p:nvPr/>
        </p:nvSpPr>
        <p:spPr>
          <a:xfrm>
            <a:off x="1516832" y="2566168"/>
            <a:ext cx="1296144" cy="504056"/>
          </a:xfrm>
          <a:prstGeom prst="rect">
            <a:avLst/>
          </a:prstGeom>
          <a:solidFill>
            <a:schemeClr val="accent2"/>
          </a:solidFill>
          <a:ln cap="flat" cmpd="sng" w="25400">
            <a:solidFill>
              <a:srgbClr val="005E7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50">
                <a:solidFill>
                  <a:schemeClr val="lt1"/>
                </a:solidFill>
                <a:latin typeface="Calibri"/>
                <a:ea typeface="Calibri"/>
                <a:cs typeface="Calibri"/>
                <a:sym typeface="Calibri"/>
              </a:rPr>
              <a:t>Field Operations</a:t>
            </a:r>
            <a:endParaRPr sz="1050">
              <a:solidFill>
                <a:schemeClr val="lt1"/>
              </a:solidFill>
              <a:latin typeface="Calibri"/>
              <a:ea typeface="Calibri"/>
              <a:cs typeface="Calibri"/>
              <a:sym typeface="Calibri"/>
            </a:endParaRPr>
          </a:p>
        </p:txBody>
      </p:sp>
      <p:sp>
        <p:nvSpPr>
          <p:cNvPr id="263" name="Google Shape;263;p13"/>
          <p:cNvSpPr/>
          <p:nvPr/>
        </p:nvSpPr>
        <p:spPr>
          <a:xfrm>
            <a:off x="5819356" y="2571750"/>
            <a:ext cx="1296144" cy="504056"/>
          </a:xfrm>
          <a:prstGeom prst="rect">
            <a:avLst/>
          </a:prstGeom>
          <a:solidFill>
            <a:schemeClr val="accent2"/>
          </a:solidFill>
          <a:ln cap="flat" cmpd="sng" w="25400">
            <a:solidFill>
              <a:srgbClr val="005E7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50">
                <a:solidFill>
                  <a:schemeClr val="lt1"/>
                </a:solidFill>
                <a:latin typeface="Calibri"/>
                <a:ea typeface="Calibri"/>
                <a:cs typeface="Calibri"/>
                <a:sym typeface="Calibri"/>
              </a:rPr>
              <a:t>Central Operations</a:t>
            </a:r>
            <a:endParaRPr sz="1050">
              <a:solidFill>
                <a:schemeClr val="lt1"/>
              </a:solidFill>
              <a:latin typeface="Calibri"/>
              <a:ea typeface="Calibri"/>
              <a:cs typeface="Calibri"/>
              <a:sym typeface="Calibri"/>
            </a:endParaRPr>
          </a:p>
        </p:txBody>
      </p:sp>
      <p:sp>
        <p:nvSpPr>
          <p:cNvPr id="264" name="Google Shape;264;p13"/>
          <p:cNvSpPr/>
          <p:nvPr/>
        </p:nvSpPr>
        <p:spPr>
          <a:xfrm>
            <a:off x="1244216" y="2278136"/>
            <a:ext cx="1841376" cy="1080120"/>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5" name="Google Shape;265;p13"/>
          <p:cNvSpPr txBox="1"/>
          <p:nvPr/>
        </p:nvSpPr>
        <p:spPr>
          <a:xfrm>
            <a:off x="5724128" y="3287754"/>
            <a:ext cx="3486852" cy="769441"/>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Planning</a:t>
            </a:r>
            <a:endParaRPr/>
          </a:p>
          <a:p>
            <a:pPr indent="-285750" lvl="0" marL="285750" marR="0" rtl="0" algn="l">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PESS</a:t>
            </a:r>
            <a:endParaRPr/>
          </a:p>
          <a:p>
            <a:pPr indent="-285750" lvl="0" marL="285750" marR="0" rtl="0" algn="l">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PECC &amp; Watch Station</a:t>
            </a:r>
            <a:endParaRPr/>
          </a:p>
          <a:p>
            <a:pPr indent="-285750" lvl="0" marL="285750" marR="0" rtl="0" algn="l">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Public Alerting, Communications and Training (PACT)</a:t>
            </a:r>
            <a:endParaRPr/>
          </a:p>
        </p:txBody>
      </p:sp>
      <p:sp>
        <p:nvSpPr>
          <p:cNvPr id="266" name="Google Shape;266;p13"/>
          <p:cNvSpPr txBox="1"/>
          <p:nvPr/>
        </p:nvSpPr>
        <p:spPr>
          <a:xfrm>
            <a:off x="1208253" y="3409357"/>
            <a:ext cx="2555508" cy="600164"/>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Regional Field (Incl WUI)</a:t>
            </a:r>
            <a:endParaRPr/>
          </a:p>
          <a:p>
            <a:pPr indent="-285750" lvl="0" marL="285750" marR="0" rtl="0" algn="l">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First Nations Field</a:t>
            </a:r>
            <a:endParaRPr/>
          </a:p>
          <a:p>
            <a:pPr indent="-285750" lvl="0" marL="285750" marR="0" rtl="0" algn="l">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Training, Certification and Standards</a:t>
            </a:r>
            <a:endParaRPr/>
          </a:p>
        </p:txBody>
      </p:sp>
      <p:sp>
        <p:nvSpPr>
          <p:cNvPr id="267" name="Google Shape;267;p13"/>
          <p:cNvSpPr txBox="1"/>
          <p:nvPr/>
        </p:nvSpPr>
        <p:spPr>
          <a:xfrm>
            <a:off x="971600" y="4131826"/>
            <a:ext cx="2676738" cy="6001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Advising on coordination, maintenance and quality of EM programs at the local level</a:t>
            </a:r>
            <a:endParaRPr/>
          </a:p>
        </p:txBody>
      </p:sp>
      <p:sp>
        <p:nvSpPr>
          <p:cNvPr id="268" name="Google Shape;268;p13"/>
          <p:cNvSpPr txBox="1"/>
          <p:nvPr/>
        </p:nvSpPr>
        <p:spPr>
          <a:xfrm>
            <a:off x="5364088" y="4080912"/>
            <a:ext cx="2676738" cy="6001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Advising on coordination and preparations at the intergovernmental and interagency level</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14"/>
          <p:cNvSpPr txBox="1"/>
          <p:nvPr>
            <p:ph type="title"/>
          </p:nvPr>
        </p:nvSpPr>
        <p:spPr>
          <a:xfrm>
            <a:off x="539552" y="339502"/>
            <a:ext cx="8219256" cy="519912"/>
          </a:xfrm>
          <a:prstGeom prst="rect">
            <a:avLst/>
          </a:prstGeom>
          <a:noFill/>
          <a:ln>
            <a:noFill/>
          </a:ln>
        </p:spPr>
        <p:txBody>
          <a:bodyPr anchorCtr="0" anchor="t" bIns="45700" lIns="0" spcFirstLastPara="1" rIns="91425" wrap="square" tIns="45700">
            <a:noAutofit/>
          </a:bodyPr>
          <a:lstStyle/>
          <a:p>
            <a:pPr indent="0" lvl="0" marL="0" rtl="0" algn="ctr">
              <a:spcBef>
                <a:spcPts val="0"/>
              </a:spcBef>
              <a:spcAft>
                <a:spcPts val="0"/>
              </a:spcAft>
              <a:buNone/>
            </a:pPr>
            <a:r>
              <a:rPr lang="en-US" sz="2800"/>
              <a:t>AEMA Field Operations - Composition</a:t>
            </a:r>
            <a:endParaRPr/>
          </a:p>
        </p:txBody>
      </p:sp>
      <p:sp>
        <p:nvSpPr>
          <p:cNvPr id="275" name="Google Shape;275;p14"/>
          <p:cNvSpPr txBox="1"/>
          <p:nvPr>
            <p:ph idx="12" type="sldNum"/>
          </p:nvPr>
        </p:nvSpPr>
        <p:spPr>
          <a:xfrm>
            <a:off x="107504" y="4659982"/>
            <a:ext cx="2057400" cy="274637"/>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276" name="Google Shape;276;p14"/>
          <p:cNvSpPr/>
          <p:nvPr/>
        </p:nvSpPr>
        <p:spPr>
          <a:xfrm>
            <a:off x="3923928" y="1499880"/>
            <a:ext cx="1296144" cy="504056"/>
          </a:xfrm>
          <a:prstGeom prst="rect">
            <a:avLst/>
          </a:prstGeom>
          <a:solidFill>
            <a:schemeClr val="accent2"/>
          </a:solidFill>
          <a:ln cap="flat" cmpd="sng" w="25400">
            <a:solidFill>
              <a:srgbClr val="005E7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50">
                <a:solidFill>
                  <a:schemeClr val="lt1"/>
                </a:solidFill>
                <a:latin typeface="Calibri"/>
                <a:ea typeface="Calibri"/>
                <a:cs typeface="Calibri"/>
                <a:sym typeface="Calibri"/>
              </a:rPr>
              <a:t>Director, Field Operations*</a:t>
            </a:r>
            <a:endParaRPr sz="1050">
              <a:solidFill>
                <a:schemeClr val="lt1"/>
              </a:solidFill>
              <a:latin typeface="Calibri"/>
              <a:ea typeface="Calibri"/>
              <a:cs typeface="Calibri"/>
              <a:sym typeface="Calibri"/>
            </a:endParaRPr>
          </a:p>
        </p:txBody>
      </p:sp>
      <p:sp>
        <p:nvSpPr>
          <p:cNvPr id="277" name="Google Shape;277;p14"/>
          <p:cNvSpPr/>
          <p:nvPr/>
        </p:nvSpPr>
        <p:spPr>
          <a:xfrm>
            <a:off x="1309240" y="2427734"/>
            <a:ext cx="1371704" cy="489540"/>
          </a:xfrm>
          <a:prstGeom prst="rect">
            <a:avLst/>
          </a:prstGeom>
          <a:solidFill>
            <a:schemeClr val="accent2"/>
          </a:solidFill>
          <a:ln cap="flat" cmpd="sng" w="25400">
            <a:solidFill>
              <a:srgbClr val="005E7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50">
                <a:solidFill>
                  <a:schemeClr val="lt1"/>
                </a:solidFill>
                <a:latin typeface="Calibri"/>
                <a:ea typeface="Calibri"/>
                <a:cs typeface="Calibri"/>
                <a:sym typeface="Calibri"/>
              </a:rPr>
              <a:t>Regional Field Operations Unit</a:t>
            </a:r>
            <a:endParaRPr sz="1050">
              <a:solidFill>
                <a:schemeClr val="lt1"/>
              </a:solidFill>
              <a:latin typeface="Calibri"/>
              <a:ea typeface="Calibri"/>
              <a:cs typeface="Calibri"/>
              <a:sym typeface="Calibri"/>
            </a:endParaRPr>
          </a:p>
        </p:txBody>
      </p:sp>
      <p:sp>
        <p:nvSpPr>
          <p:cNvPr id="278" name="Google Shape;278;p14"/>
          <p:cNvSpPr/>
          <p:nvPr/>
        </p:nvSpPr>
        <p:spPr>
          <a:xfrm>
            <a:off x="3923928" y="2427734"/>
            <a:ext cx="1296144" cy="504056"/>
          </a:xfrm>
          <a:prstGeom prst="rect">
            <a:avLst/>
          </a:prstGeom>
          <a:solidFill>
            <a:schemeClr val="accent2"/>
          </a:solidFill>
          <a:ln cap="flat" cmpd="sng" w="25400">
            <a:solidFill>
              <a:srgbClr val="005E7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50">
                <a:solidFill>
                  <a:schemeClr val="lt1"/>
                </a:solidFill>
                <a:latin typeface="Calibri"/>
                <a:ea typeface="Calibri"/>
                <a:cs typeface="Calibri"/>
                <a:sym typeface="Calibri"/>
              </a:rPr>
              <a:t>First</a:t>
            </a:r>
            <a:r>
              <a:rPr lang="en-US" sz="1800">
                <a:solidFill>
                  <a:schemeClr val="lt1"/>
                </a:solidFill>
                <a:latin typeface="Calibri"/>
                <a:ea typeface="Calibri"/>
                <a:cs typeface="Calibri"/>
                <a:sym typeface="Calibri"/>
              </a:rPr>
              <a:t> </a:t>
            </a:r>
            <a:r>
              <a:rPr lang="en-US" sz="1050">
                <a:solidFill>
                  <a:schemeClr val="lt1"/>
                </a:solidFill>
                <a:latin typeface="Calibri"/>
                <a:ea typeface="Calibri"/>
                <a:cs typeface="Calibri"/>
                <a:sym typeface="Calibri"/>
              </a:rPr>
              <a:t>Nations Field Operations Unit</a:t>
            </a:r>
            <a:endParaRPr sz="1050">
              <a:solidFill>
                <a:schemeClr val="lt1"/>
              </a:solidFill>
              <a:latin typeface="Calibri"/>
              <a:ea typeface="Calibri"/>
              <a:cs typeface="Calibri"/>
              <a:sym typeface="Calibri"/>
            </a:endParaRPr>
          </a:p>
        </p:txBody>
      </p:sp>
      <p:sp>
        <p:nvSpPr>
          <p:cNvPr id="279" name="Google Shape;279;p14"/>
          <p:cNvSpPr/>
          <p:nvPr/>
        </p:nvSpPr>
        <p:spPr>
          <a:xfrm>
            <a:off x="6366709" y="2430829"/>
            <a:ext cx="1296144" cy="504056"/>
          </a:xfrm>
          <a:prstGeom prst="rect">
            <a:avLst/>
          </a:prstGeom>
          <a:solidFill>
            <a:schemeClr val="accent2"/>
          </a:solidFill>
          <a:ln cap="flat" cmpd="sng" w="25400">
            <a:solidFill>
              <a:srgbClr val="005E7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50">
                <a:solidFill>
                  <a:schemeClr val="lt1"/>
                </a:solidFill>
                <a:latin typeface="Calibri"/>
                <a:ea typeface="Calibri"/>
                <a:cs typeface="Calibri"/>
                <a:sym typeface="Calibri"/>
              </a:rPr>
              <a:t>Training,</a:t>
            </a:r>
            <a:r>
              <a:rPr lang="en-US" sz="1800">
                <a:solidFill>
                  <a:schemeClr val="lt1"/>
                </a:solidFill>
                <a:latin typeface="Calibri"/>
                <a:ea typeface="Calibri"/>
                <a:cs typeface="Calibri"/>
                <a:sym typeface="Calibri"/>
              </a:rPr>
              <a:t> </a:t>
            </a:r>
            <a:r>
              <a:rPr lang="en-US" sz="1050">
                <a:solidFill>
                  <a:schemeClr val="lt1"/>
                </a:solidFill>
                <a:latin typeface="Calibri"/>
                <a:ea typeface="Calibri"/>
                <a:cs typeface="Calibri"/>
                <a:sym typeface="Calibri"/>
              </a:rPr>
              <a:t>Cert, and Standards Unit</a:t>
            </a:r>
            <a:endParaRPr sz="1050">
              <a:solidFill>
                <a:schemeClr val="lt1"/>
              </a:solidFill>
              <a:latin typeface="Calibri"/>
              <a:ea typeface="Calibri"/>
              <a:cs typeface="Calibri"/>
              <a:sym typeface="Calibri"/>
            </a:endParaRPr>
          </a:p>
        </p:txBody>
      </p:sp>
      <p:sp>
        <p:nvSpPr>
          <p:cNvPr id="280" name="Google Shape;280;p14"/>
          <p:cNvSpPr txBox="1"/>
          <p:nvPr/>
        </p:nvSpPr>
        <p:spPr>
          <a:xfrm>
            <a:off x="375156" y="2965125"/>
            <a:ext cx="3239872" cy="1908215"/>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000"/>
              <a:buFont typeface="Arial"/>
              <a:buChar char="•"/>
            </a:pPr>
            <a:r>
              <a:rPr lang="en-US" sz="1000">
                <a:solidFill>
                  <a:schemeClr val="dk1"/>
                </a:solidFill>
                <a:latin typeface="Calibri"/>
                <a:ea typeface="Calibri"/>
                <a:cs typeface="Calibri"/>
                <a:sym typeface="Calibri"/>
              </a:rPr>
              <a:t>14 Regional Field Officers (Pending new hires)</a:t>
            </a:r>
            <a:endParaRPr/>
          </a:p>
          <a:p>
            <a:pPr indent="-285750" lvl="0" marL="285750" marR="0" rtl="0" algn="l">
              <a:spcBef>
                <a:spcPts val="0"/>
              </a:spcBef>
              <a:spcAft>
                <a:spcPts val="0"/>
              </a:spcAft>
              <a:buClr>
                <a:schemeClr val="dk1"/>
              </a:buClr>
              <a:buSzPts val="1000"/>
              <a:buFont typeface="Arial"/>
              <a:buChar char="•"/>
            </a:pPr>
            <a:r>
              <a:rPr lang="en-US" sz="1000">
                <a:solidFill>
                  <a:schemeClr val="dk1"/>
                </a:solidFill>
                <a:latin typeface="Calibri"/>
                <a:ea typeface="Calibri"/>
                <a:cs typeface="Calibri"/>
                <a:sym typeface="Calibri"/>
              </a:rPr>
              <a:t>3 Wildland Urban Interface Field Officers</a:t>
            </a:r>
            <a:endParaRPr/>
          </a:p>
          <a:p>
            <a:pPr indent="-285750" lvl="0" marL="285750" marR="0" rtl="0" algn="l">
              <a:spcBef>
                <a:spcPts val="0"/>
              </a:spcBef>
              <a:spcAft>
                <a:spcPts val="0"/>
              </a:spcAft>
              <a:buClr>
                <a:schemeClr val="dk1"/>
              </a:buClr>
              <a:buSzPts val="1000"/>
              <a:buFont typeface="Arial"/>
              <a:buChar char="•"/>
            </a:pPr>
            <a:r>
              <a:rPr lang="en-US" sz="1000">
                <a:solidFill>
                  <a:schemeClr val="dk1"/>
                </a:solidFill>
                <a:latin typeface="Calibri"/>
                <a:ea typeface="Calibri"/>
                <a:cs typeface="Calibri"/>
                <a:sym typeface="Calibri"/>
              </a:rPr>
              <a:t>2 Manager, Regional Field Ops </a:t>
            </a:r>
            <a:endParaRPr/>
          </a:p>
          <a:p>
            <a:pPr indent="-285750" lvl="0" marL="285750" marR="0" rtl="0" algn="l">
              <a:spcBef>
                <a:spcPts val="0"/>
              </a:spcBef>
              <a:spcAft>
                <a:spcPts val="0"/>
              </a:spcAft>
              <a:buClr>
                <a:schemeClr val="dk1"/>
              </a:buClr>
              <a:buSzPts val="1000"/>
              <a:buFont typeface="Arial"/>
              <a:buChar char="•"/>
            </a:pPr>
            <a:r>
              <a:rPr lang="en-US" sz="1000">
                <a:solidFill>
                  <a:schemeClr val="dk1"/>
                </a:solidFill>
                <a:latin typeface="Calibri"/>
                <a:ea typeface="Calibri"/>
                <a:cs typeface="Calibri"/>
                <a:sym typeface="Calibri"/>
              </a:rPr>
              <a:t>1 Field Ops Coordinator</a:t>
            </a:r>
            <a:endParaRPr sz="1100">
              <a:solidFill>
                <a:schemeClr val="dk1"/>
              </a:solidFill>
              <a:latin typeface="Calibri"/>
              <a:ea typeface="Calibri"/>
              <a:cs typeface="Calibri"/>
              <a:sym typeface="Calibri"/>
            </a:endParaRPr>
          </a:p>
          <a:p>
            <a:pPr indent="-215900" lvl="0" marL="285750" marR="0" rtl="0" algn="l">
              <a:spcBef>
                <a:spcPts val="0"/>
              </a:spcBef>
              <a:spcAft>
                <a:spcPts val="0"/>
              </a:spcAft>
              <a:buClr>
                <a:schemeClr val="dk1"/>
              </a:buClr>
              <a:buSzPts val="1100"/>
              <a:buFont typeface="Arial"/>
              <a:buNone/>
            </a:pPr>
            <a:r>
              <a:t/>
            </a:r>
            <a:endParaRPr sz="11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a:p>
            <a:pPr indent="-215900" lvl="0" marL="285750" marR="0" rtl="0" algn="l">
              <a:spcBef>
                <a:spcPts val="0"/>
              </a:spcBef>
              <a:spcAft>
                <a:spcPts val="0"/>
              </a:spcAft>
              <a:buClr>
                <a:schemeClr val="dk1"/>
              </a:buClr>
              <a:buSzPts val="1100"/>
              <a:buFont typeface="Arial"/>
              <a:buNone/>
            </a:pPr>
            <a:r>
              <a:t/>
            </a:r>
            <a:endParaRPr sz="1100">
              <a:solidFill>
                <a:schemeClr val="dk1"/>
              </a:solidFill>
              <a:latin typeface="Calibri"/>
              <a:ea typeface="Calibri"/>
              <a:cs typeface="Calibri"/>
              <a:sym typeface="Calibri"/>
            </a:endParaRPr>
          </a:p>
          <a:p>
            <a:pPr indent="-215900" lvl="0" marL="285750" marR="0" rtl="0" algn="l">
              <a:spcBef>
                <a:spcPts val="0"/>
              </a:spcBef>
              <a:spcAft>
                <a:spcPts val="0"/>
              </a:spcAft>
              <a:buClr>
                <a:schemeClr val="dk1"/>
              </a:buClr>
              <a:buSzPts val="1100"/>
              <a:buFont typeface="Arial"/>
              <a:buNone/>
            </a:pPr>
            <a:r>
              <a:t/>
            </a:r>
            <a:endParaRPr sz="1100">
              <a:solidFill>
                <a:schemeClr val="dk1"/>
              </a:solidFill>
              <a:latin typeface="Calibri"/>
              <a:ea typeface="Calibri"/>
              <a:cs typeface="Calibri"/>
              <a:sym typeface="Calibri"/>
            </a:endParaRPr>
          </a:p>
          <a:p>
            <a:pPr indent="-215900" lvl="0" marL="285750" marR="0" rtl="0" algn="l">
              <a:spcBef>
                <a:spcPts val="0"/>
              </a:spcBef>
              <a:spcAft>
                <a:spcPts val="0"/>
              </a:spcAft>
              <a:buClr>
                <a:schemeClr val="dk1"/>
              </a:buClr>
              <a:buSzPts val="1100"/>
              <a:buFont typeface="Arial"/>
              <a:buNone/>
            </a:pPr>
            <a:r>
              <a:t/>
            </a:r>
            <a:endParaRPr sz="1100">
              <a:solidFill>
                <a:schemeClr val="dk1"/>
              </a:solidFill>
              <a:latin typeface="Calibri"/>
              <a:ea typeface="Calibri"/>
              <a:cs typeface="Calibri"/>
              <a:sym typeface="Calibri"/>
            </a:endParaRPr>
          </a:p>
          <a:p>
            <a:pPr indent="-215900" lvl="0" marL="285750" marR="0" rtl="0" algn="l">
              <a:spcBef>
                <a:spcPts val="0"/>
              </a:spcBef>
              <a:spcAft>
                <a:spcPts val="0"/>
              </a:spcAft>
              <a:buClr>
                <a:schemeClr val="dk1"/>
              </a:buClr>
              <a:buSzPts val="1100"/>
              <a:buFont typeface="Arial"/>
              <a:buNone/>
            </a:pPr>
            <a:r>
              <a:t/>
            </a:r>
            <a:endParaRPr b="1" sz="11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800">
              <a:solidFill>
                <a:schemeClr val="dk1"/>
              </a:solidFill>
              <a:latin typeface="Calibri"/>
              <a:ea typeface="Calibri"/>
              <a:cs typeface="Calibri"/>
              <a:sym typeface="Calibri"/>
            </a:endParaRPr>
          </a:p>
        </p:txBody>
      </p:sp>
      <p:sp>
        <p:nvSpPr>
          <p:cNvPr id="281" name="Google Shape;281;p14"/>
          <p:cNvSpPr txBox="1"/>
          <p:nvPr/>
        </p:nvSpPr>
        <p:spPr>
          <a:xfrm>
            <a:off x="3491880" y="2985935"/>
            <a:ext cx="2747989" cy="1384995"/>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000"/>
              <a:buFont typeface="Arial"/>
              <a:buChar char="•"/>
            </a:pPr>
            <a:r>
              <a:rPr lang="en-US" sz="1000">
                <a:solidFill>
                  <a:schemeClr val="dk1"/>
                </a:solidFill>
                <a:latin typeface="Calibri"/>
                <a:ea typeface="Calibri"/>
                <a:cs typeface="Calibri"/>
                <a:sym typeface="Calibri"/>
              </a:rPr>
              <a:t>4 First Nations Field Officers</a:t>
            </a:r>
            <a:endParaRPr/>
          </a:p>
          <a:p>
            <a:pPr indent="-285750" lvl="0" marL="285750" marR="0" rtl="0" algn="l">
              <a:spcBef>
                <a:spcPts val="0"/>
              </a:spcBef>
              <a:spcAft>
                <a:spcPts val="0"/>
              </a:spcAft>
              <a:buClr>
                <a:schemeClr val="dk1"/>
              </a:buClr>
              <a:buSzPts val="1000"/>
              <a:buFont typeface="Arial"/>
              <a:buChar char="•"/>
            </a:pPr>
            <a:r>
              <a:rPr lang="en-US" sz="1000">
                <a:solidFill>
                  <a:schemeClr val="dk1"/>
                </a:solidFill>
                <a:latin typeface="Calibri"/>
                <a:ea typeface="Calibri"/>
                <a:cs typeface="Calibri"/>
                <a:sym typeface="Calibri"/>
              </a:rPr>
              <a:t>1 Admin Support</a:t>
            </a:r>
            <a:endParaRPr/>
          </a:p>
          <a:p>
            <a:pPr indent="-285750" lvl="0" marL="285750" marR="0" rtl="0" algn="l">
              <a:spcBef>
                <a:spcPts val="0"/>
              </a:spcBef>
              <a:spcAft>
                <a:spcPts val="0"/>
              </a:spcAft>
              <a:buClr>
                <a:schemeClr val="dk1"/>
              </a:buClr>
              <a:buSzPts val="1000"/>
              <a:buFont typeface="Arial"/>
              <a:buChar char="•"/>
            </a:pPr>
            <a:r>
              <a:rPr lang="en-US" sz="1000">
                <a:solidFill>
                  <a:schemeClr val="dk1"/>
                </a:solidFill>
                <a:latin typeface="Calibri"/>
                <a:ea typeface="Calibri"/>
                <a:cs typeface="Calibri"/>
                <a:sym typeface="Calibri"/>
              </a:rPr>
              <a:t>1 Coordinator</a:t>
            </a:r>
            <a:endParaRPr/>
          </a:p>
          <a:p>
            <a:pPr indent="-285750" lvl="0" marL="285750" marR="0" rtl="0" algn="l">
              <a:spcBef>
                <a:spcPts val="0"/>
              </a:spcBef>
              <a:spcAft>
                <a:spcPts val="0"/>
              </a:spcAft>
              <a:buClr>
                <a:schemeClr val="dk1"/>
              </a:buClr>
              <a:buSzPts val="1000"/>
              <a:buFont typeface="Arial"/>
              <a:buChar char="•"/>
            </a:pPr>
            <a:r>
              <a:rPr lang="en-US" sz="1000">
                <a:solidFill>
                  <a:schemeClr val="dk1"/>
                </a:solidFill>
                <a:latin typeface="Calibri"/>
                <a:ea typeface="Calibri"/>
                <a:cs typeface="Calibri"/>
                <a:sym typeface="Calibri"/>
              </a:rPr>
              <a:t>Manager, First Nations Field Ops</a:t>
            </a:r>
            <a:endParaRPr/>
          </a:p>
          <a:p>
            <a:pPr indent="-215900" lvl="0" marL="285750" marR="0" rtl="0" algn="l">
              <a:spcBef>
                <a:spcPts val="0"/>
              </a:spcBef>
              <a:spcAft>
                <a:spcPts val="0"/>
              </a:spcAft>
              <a:buClr>
                <a:schemeClr val="dk1"/>
              </a:buClr>
              <a:buSzPts val="1100"/>
              <a:buFont typeface="Arial"/>
              <a:buNone/>
            </a:pPr>
            <a:r>
              <a:t/>
            </a:r>
            <a:endParaRPr sz="1100">
              <a:solidFill>
                <a:schemeClr val="dk1"/>
              </a:solidFill>
              <a:latin typeface="Calibri"/>
              <a:ea typeface="Calibri"/>
              <a:cs typeface="Calibri"/>
              <a:sym typeface="Calibri"/>
            </a:endParaRPr>
          </a:p>
          <a:p>
            <a:pPr indent="-215900" lvl="0" marL="285750" marR="0" rtl="0" algn="l">
              <a:spcBef>
                <a:spcPts val="0"/>
              </a:spcBef>
              <a:spcAft>
                <a:spcPts val="0"/>
              </a:spcAft>
              <a:buClr>
                <a:schemeClr val="dk1"/>
              </a:buClr>
              <a:buSzPts val="1100"/>
              <a:buFont typeface="Arial"/>
              <a:buNone/>
            </a:pPr>
            <a:r>
              <a:t/>
            </a:r>
            <a:endParaRPr sz="11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a:p>
            <a:pPr indent="-215900" lvl="0" marL="285750" marR="0" rtl="0" algn="l">
              <a:spcBef>
                <a:spcPts val="0"/>
              </a:spcBef>
              <a:spcAft>
                <a:spcPts val="0"/>
              </a:spcAft>
              <a:buClr>
                <a:schemeClr val="dk1"/>
              </a:buClr>
              <a:buSzPts val="1100"/>
              <a:buFont typeface="Arial"/>
              <a:buNone/>
            </a:pPr>
            <a:r>
              <a:t/>
            </a:r>
            <a:endParaRPr sz="1100">
              <a:solidFill>
                <a:schemeClr val="dk1"/>
              </a:solidFill>
              <a:latin typeface="Calibri"/>
              <a:ea typeface="Calibri"/>
              <a:cs typeface="Calibri"/>
              <a:sym typeface="Calibri"/>
            </a:endParaRPr>
          </a:p>
        </p:txBody>
      </p:sp>
      <p:sp>
        <p:nvSpPr>
          <p:cNvPr id="282" name="Google Shape;282;p14"/>
          <p:cNvSpPr txBox="1"/>
          <p:nvPr/>
        </p:nvSpPr>
        <p:spPr>
          <a:xfrm>
            <a:off x="5938811" y="2947871"/>
            <a:ext cx="3205189" cy="1692771"/>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000"/>
              <a:buFont typeface="Arial"/>
              <a:buChar char="•"/>
            </a:pPr>
            <a:r>
              <a:rPr lang="en-US" sz="1000">
                <a:solidFill>
                  <a:schemeClr val="dk1"/>
                </a:solidFill>
                <a:latin typeface="Calibri"/>
                <a:ea typeface="Calibri"/>
                <a:cs typeface="Calibri"/>
                <a:sym typeface="Calibri"/>
              </a:rPr>
              <a:t>1 EM Education Designer</a:t>
            </a:r>
            <a:endParaRPr/>
          </a:p>
          <a:p>
            <a:pPr indent="-285750" lvl="0" marL="285750" marR="0" rtl="0" algn="l">
              <a:spcBef>
                <a:spcPts val="0"/>
              </a:spcBef>
              <a:spcAft>
                <a:spcPts val="0"/>
              </a:spcAft>
              <a:buClr>
                <a:schemeClr val="dk1"/>
              </a:buClr>
              <a:buSzPts val="1000"/>
              <a:buFont typeface="Arial"/>
              <a:buChar char="•"/>
            </a:pPr>
            <a:r>
              <a:rPr lang="en-US" sz="1000">
                <a:solidFill>
                  <a:schemeClr val="dk1"/>
                </a:solidFill>
                <a:latin typeface="Calibri"/>
                <a:ea typeface="Calibri"/>
                <a:cs typeface="Calibri"/>
                <a:sym typeface="Calibri"/>
              </a:rPr>
              <a:t>1 Senior ICS Consultant</a:t>
            </a:r>
            <a:endParaRPr/>
          </a:p>
          <a:p>
            <a:pPr indent="-285750" lvl="0" marL="285750" marR="0" rtl="0" algn="l">
              <a:spcBef>
                <a:spcPts val="0"/>
              </a:spcBef>
              <a:spcAft>
                <a:spcPts val="0"/>
              </a:spcAft>
              <a:buClr>
                <a:schemeClr val="dk1"/>
              </a:buClr>
              <a:buSzPts val="1000"/>
              <a:buFont typeface="Arial"/>
              <a:buChar char="•"/>
            </a:pPr>
            <a:r>
              <a:rPr lang="en-US" sz="1000">
                <a:solidFill>
                  <a:schemeClr val="dk1"/>
                </a:solidFill>
                <a:latin typeface="Calibri"/>
                <a:ea typeface="Calibri"/>
                <a:cs typeface="Calibri"/>
                <a:sym typeface="Calibri"/>
              </a:rPr>
              <a:t>2 Collective Training Field Officers (AHIMT Initiative)</a:t>
            </a:r>
            <a:endParaRPr/>
          </a:p>
          <a:p>
            <a:pPr indent="-285750" lvl="0" marL="285750" marR="0" rtl="0" algn="l">
              <a:spcBef>
                <a:spcPts val="0"/>
              </a:spcBef>
              <a:spcAft>
                <a:spcPts val="0"/>
              </a:spcAft>
              <a:buClr>
                <a:schemeClr val="dk1"/>
              </a:buClr>
              <a:buSzPts val="1000"/>
              <a:buFont typeface="Arial"/>
              <a:buChar char="•"/>
            </a:pPr>
            <a:r>
              <a:rPr lang="en-US" sz="1000">
                <a:solidFill>
                  <a:schemeClr val="dk1"/>
                </a:solidFill>
                <a:latin typeface="Calibri"/>
                <a:ea typeface="Calibri"/>
                <a:cs typeface="Calibri"/>
                <a:sym typeface="Calibri"/>
              </a:rPr>
              <a:t>2 Program / Education Specialists</a:t>
            </a:r>
            <a:endParaRPr/>
          </a:p>
          <a:p>
            <a:pPr indent="-285750" lvl="0" marL="285750" marR="0" rtl="0" algn="l">
              <a:spcBef>
                <a:spcPts val="0"/>
              </a:spcBef>
              <a:spcAft>
                <a:spcPts val="0"/>
              </a:spcAft>
              <a:buClr>
                <a:schemeClr val="dk1"/>
              </a:buClr>
              <a:buSzPts val="1000"/>
              <a:buFont typeface="Arial"/>
              <a:buChar char="•"/>
            </a:pPr>
            <a:r>
              <a:rPr lang="en-US" sz="1000">
                <a:solidFill>
                  <a:schemeClr val="dk1"/>
                </a:solidFill>
                <a:latin typeface="Calibri"/>
                <a:ea typeface="Calibri"/>
                <a:cs typeface="Calibri"/>
                <a:sym typeface="Calibri"/>
              </a:rPr>
              <a:t>Manager, TC&amp;S</a:t>
            </a:r>
            <a:endParaRPr/>
          </a:p>
          <a:p>
            <a:pPr indent="-285750" lvl="0" marL="285750" marR="0" rtl="0" algn="l">
              <a:spcBef>
                <a:spcPts val="0"/>
              </a:spcBef>
              <a:spcAft>
                <a:spcPts val="0"/>
              </a:spcAft>
              <a:buClr>
                <a:schemeClr val="dk1"/>
              </a:buClr>
              <a:buSzPts val="1000"/>
              <a:buFont typeface="Arial"/>
              <a:buChar char="•"/>
            </a:pPr>
            <a:r>
              <a:rPr lang="en-US" sz="1000">
                <a:solidFill>
                  <a:schemeClr val="dk1"/>
                </a:solidFill>
                <a:latin typeface="Calibri"/>
                <a:ea typeface="Calibri"/>
                <a:cs typeface="Calibri"/>
                <a:sym typeface="Calibri"/>
              </a:rPr>
              <a:t>2 Standards Field Officers (Pending new hires)</a:t>
            </a:r>
            <a:endParaRPr/>
          </a:p>
          <a:p>
            <a:pPr indent="-215900" lvl="0" marL="285750" marR="0" rtl="0" algn="l">
              <a:spcBef>
                <a:spcPts val="0"/>
              </a:spcBef>
              <a:spcAft>
                <a:spcPts val="0"/>
              </a:spcAft>
              <a:buClr>
                <a:schemeClr val="dk1"/>
              </a:buClr>
              <a:buSzPts val="1100"/>
              <a:buFont typeface="Arial"/>
              <a:buNone/>
            </a:pPr>
            <a:r>
              <a:t/>
            </a:r>
            <a:endParaRPr sz="1100">
              <a:solidFill>
                <a:schemeClr val="dk1"/>
              </a:solidFill>
              <a:latin typeface="Calibri"/>
              <a:ea typeface="Calibri"/>
              <a:cs typeface="Calibri"/>
              <a:sym typeface="Calibri"/>
            </a:endParaRPr>
          </a:p>
          <a:p>
            <a:pPr indent="-215900" lvl="0" marL="285750" marR="0" rtl="0" algn="l">
              <a:spcBef>
                <a:spcPts val="0"/>
              </a:spcBef>
              <a:spcAft>
                <a:spcPts val="0"/>
              </a:spcAft>
              <a:buClr>
                <a:schemeClr val="dk1"/>
              </a:buClr>
              <a:buSzPts val="1100"/>
              <a:buFont typeface="Arial"/>
              <a:buNone/>
            </a:pPr>
            <a:r>
              <a:t/>
            </a:r>
            <a:endParaRPr sz="11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a:p>
            <a:pPr indent="-215900" lvl="0" marL="285750" marR="0" rtl="0" algn="l">
              <a:spcBef>
                <a:spcPts val="0"/>
              </a:spcBef>
              <a:spcAft>
                <a:spcPts val="0"/>
              </a:spcAft>
              <a:buClr>
                <a:schemeClr val="dk1"/>
              </a:buClr>
              <a:buSzPts val="1100"/>
              <a:buFont typeface="Arial"/>
              <a:buNone/>
            </a:pPr>
            <a:r>
              <a:t/>
            </a:r>
            <a:endParaRPr sz="11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15"/>
          <p:cNvSpPr txBox="1"/>
          <p:nvPr>
            <p:ph idx="12" type="sldNum"/>
          </p:nvPr>
        </p:nvSpPr>
        <p:spPr>
          <a:xfrm>
            <a:off x="107504" y="4659982"/>
            <a:ext cx="2057400" cy="274637"/>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289" name="Google Shape;289;p15"/>
          <p:cNvSpPr txBox="1"/>
          <p:nvPr>
            <p:ph idx="1" type="body"/>
          </p:nvPr>
        </p:nvSpPr>
        <p:spPr>
          <a:xfrm>
            <a:off x="539552" y="1356958"/>
            <a:ext cx="8229600" cy="3231016"/>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Char char="•"/>
            </a:pPr>
            <a:r>
              <a:rPr lang="en-US"/>
              <a:t>First Nations Field</a:t>
            </a:r>
            <a:endParaRPr/>
          </a:p>
          <a:p>
            <a:pPr indent="-285750" lvl="1" marL="742950" rtl="0" algn="l">
              <a:spcBef>
                <a:spcPts val="400"/>
              </a:spcBef>
              <a:spcAft>
                <a:spcPts val="0"/>
              </a:spcAft>
              <a:buClr>
                <a:schemeClr val="dk1"/>
              </a:buClr>
              <a:buSzPts val="2000"/>
              <a:buChar char="–"/>
            </a:pPr>
            <a:r>
              <a:rPr lang="en-US"/>
              <a:t>Has 4 Field Officers that liaise with 4 First Nations regions</a:t>
            </a:r>
            <a:endParaRPr/>
          </a:p>
          <a:p>
            <a:pPr indent="-342900" lvl="0" marL="342900" rtl="0" algn="l">
              <a:spcBef>
                <a:spcPts val="480"/>
              </a:spcBef>
              <a:spcAft>
                <a:spcPts val="0"/>
              </a:spcAft>
              <a:buClr>
                <a:schemeClr val="dk1"/>
              </a:buClr>
              <a:buSzPts val="2400"/>
              <a:buChar char="•"/>
            </a:pPr>
            <a:r>
              <a:rPr lang="en-US"/>
              <a:t>Regional Field</a:t>
            </a:r>
            <a:endParaRPr/>
          </a:p>
          <a:p>
            <a:pPr indent="-285750" lvl="1" marL="742950" rtl="0" algn="l">
              <a:spcBef>
                <a:spcPts val="400"/>
              </a:spcBef>
              <a:spcAft>
                <a:spcPts val="0"/>
              </a:spcAft>
              <a:buClr>
                <a:schemeClr val="dk1"/>
              </a:buClr>
              <a:buSzPts val="2000"/>
              <a:buChar char="–"/>
            </a:pPr>
            <a:r>
              <a:rPr lang="en-US"/>
              <a:t>Has 13 Field Officers that liaise with 7 regions</a:t>
            </a:r>
            <a:endParaRPr/>
          </a:p>
          <a:p>
            <a:pPr indent="-285750" lvl="1" marL="742950" rtl="0" algn="l">
              <a:spcBef>
                <a:spcPts val="400"/>
              </a:spcBef>
              <a:spcAft>
                <a:spcPts val="0"/>
              </a:spcAft>
              <a:buClr>
                <a:schemeClr val="dk1"/>
              </a:buClr>
              <a:buSzPts val="2000"/>
              <a:buChar char="–"/>
            </a:pPr>
            <a:r>
              <a:rPr lang="en-US"/>
              <a:t>3 Wildland Urban Interface Officers for the province</a:t>
            </a:r>
            <a:endParaRPr/>
          </a:p>
          <a:p>
            <a:pPr indent="-342900" lvl="0" marL="342900" rtl="0" algn="l">
              <a:spcBef>
                <a:spcPts val="480"/>
              </a:spcBef>
              <a:spcAft>
                <a:spcPts val="0"/>
              </a:spcAft>
              <a:buClr>
                <a:schemeClr val="dk1"/>
              </a:buClr>
              <a:buSzPts val="2400"/>
              <a:buChar char="•"/>
            </a:pPr>
            <a:r>
              <a:rPr lang="en-US"/>
              <a:t>Training, Certification and Standards</a:t>
            </a:r>
            <a:endParaRPr/>
          </a:p>
          <a:p>
            <a:pPr indent="-190500" lvl="0" marL="342900" rtl="0" algn="l">
              <a:spcBef>
                <a:spcPts val="480"/>
              </a:spcBef>
              <a:spcAft>
                <a:spcPts val="0"/>
              </a:spcAft>
              <a:buClr>
                <a:schemeClr val="dk1"/>
              </a:buClr>
              <a:buSzPts val="2400"/>
              <a:buNone/>
            </a:pPr>
            <a:r>
              <a:t/>
            </a:r>
            <a:endParaRPr/>
          </a:p>
        </p:txBody>
      </p:sp>
      <p:sp>
        <p:nvSpPr>
          <p:cNvPr id="290" name="Google Shape;290;p15"/>
          <p:cNvSpPr txBox="1"/>
          <p:nvPr>
            <p:ph type="title"/>
          </p:nvPr>
        </p:nvSpPr>
        <p:spPr>
          <a:xfrm>
            <a:off x="539552" y="339502"/>
            <a:ext cx="8219256" cy="519912"/>
          </a:xfrm>
          <a:prstGeom prst="rect">
            <a:avLst/>
          </a:prstGeom>
          <a:noFill/>
          <a:ln>
            <a:noFill/>
          </a:ln>
        </p:spPr>
        <p:txBody>
          <a:bodyPr anchorCtr="0" anchor="t" bIns="45700" lIns="0" spcFirstLastPara="1" rIns="91425" wrap="square" tIns="45700">
            <a:noAutofit/>
          </a:bodyPr>
          <a:lstStyle/>
          <a:p>
            <a:pPr indent="0" lvl="0" marL="0" rtl="0" algn="l">
              <a:spcBef>
                <a:spcPts val="0"/>
              </a:spcBef>
              <a:spcAft>
                <a:spcPts val="0"/>
              </a:spcAft>
              <a:buNone/>
            </a:pPr>
            <a:r>
              <a:rPr lang="en-US"/>
              <a:t>Field Operations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16"/>
          <p:cNvSpPr txBox="1"/>
          <p:nvPr>
            <p:ph idx="12" type="sldNum"/>
          </p:nvPr>
        </p:nvSpPr>
        <p:spPr>
          <a:xfrm>
            <a:off x="107504" y="4659982"/>
            <a:ext cx="2057400" cy="274637"/>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297" name="Google Shape;297;p16"/>
          <p:cNvSpPr txBox="1"/>
          <p:nvPr>
            <p:ph type="title"/>
          </p:nvPr>
        </p:nvSpPr>
        <p:spPr>
          <a:xfrm>
            <a:off x="539552" y="339502"/>
            <a:ext cx="8219256" cy="519912"/>
          </a:xfrm>
          <a:prstGeom prst="rect">
            <a:avLst/>
          </a:prstGeom>
          <a:noFill/>
          <a:ln>
            <a:noFill/>
          </a:ln>
        </p:spPr>
        <p:txBody>
          <a:bodyPr anchorCtr="0" anchor="t" bIns="45700" lIns="0" spcFirstLastPara="1" rIns="91425" wrap="square" tIns="45700">
            <a:noAutofit/>
          </a:bodyPr>
          <a:lstStyle/>
          <a:p>
            <a:pPr indent="0" lvl="0" marL="0" rtl="0" algn="l">
              <a:spcBef>
                <a:spcPts val="0"/>
              </a:spcBef>
              <a:spcAft>
                <a:spcPts val="0"/>
              </a:spcAft>
              <a:buNone/>
            </a:pPr>
            <a:r>
              <a:rPr lang="en-US"/>
              <a:t>Field Operations</a:t>
            </a:r>
            <a:endParaRPr/>
          </a:p>
        </p:txBody>
      </p:sp>
      <p:sp>
        <p:nvSpPr>
          <p:cNvPr id="298" name="Google Shape;298;p16"/>
          <p:cNvSpPr txBox="1"/>
          <p:nvPr/>
        </p:nvSpPr>
        <p:spPr>
          <a:xfrm>
            <a:off x="491426" y="1144421"/>
            <a:ext cx="3176277" cy="341632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US" sz="2400">
                <a:solidFill>
                  <a:schemeClr val="dk1"/>
                </a:solidFill>
                <a:latin typeface="Calibri"/>
                <a:ea typeface="Calibri"/>
                <a:cs typeface="Calibri"/>
                <a:sym typeface="Calibri"/>
              </a:rPr>
              <a:t>31,000 kms of Highway</a:t>
            </a:r>
            <a:endParaRPr/>
          </a:p>
          <a:p>
            <a:pPr indent="0" lvl="0" marL="0" marR="0" rtl="0" algn="l">
              <a:spcBef>
                <a:spcPts val="0"/>
              </a:spcBef>
              <a:spcAft>
                <a:spcPts val="0"/>
              </a:spcAft>
              <a:buNone/>
            </a:pPr>
            <a:r>
              <a:t/>
            </a:r>
            <a:endParaRPr b="0" sz="800">
              <a:solidFill>
                <a:schemeClr val="dk1"/>
              </a:solidFill>
              <a:latin typeface="Calibri"/>
              <a:ea typeface="Calibri"/>
              <a:cs typeface="Calibri"/>
              <a:sym typeface="Calibri"/>
            </a:endParaRPr>
          </a:p>
          <a:p>
            <a:pPr indent="0" lvl="0" marL="0" marR="0" rtl="0" algn="l">
              <a:spcBef>
                <a:spcPts val="0"/>
              </a:spcBef>
              <a:spcAft>
                <a:spcPts val="0"/>
              </a:spcAft>
              <a:buNone/>
            </a:pPr>
            <a:r>
              <a:rPr b="0" lang="en-US" sz="2400">
                <a:solidFill>
                  <a:schemeClr val="dk1"/>
                </a:solidFill>
                <a:latin typeface="Calibri"/>
                <a:ea typeface="Calibri"/>
                <a:cs typeface="Calibri"/>
                <a:sym typeface="Calibri"/>
              </a:rPr>
              <a:t>Cities – 17</a:t>
            </a:r>
            <a:endParaRPr/>
          </a:p>
          <a:p>
            <a:pPr indent="0" lvl="0" marL="0" marR="0" rtl="0" algn="l">
              <a:spcBef>
                <a:spcPts val="0"/>
              </a:spcBef>
              <a:spcAft>
                <a:spcPts val="0"/>
              </a:spcAft>
              <a:buNone/>
            </a:pPr>
            <a:r>
              <a:t/>
            </a:r>
            <a:endParaRPr b="0" sz="800">
              <a:solidFill>
                <a:schemeClr val="dk1"/>
              </a:solidFill>
              <a:latin typeface="Calibri"/>
              <a:ea typeface="Calibri"/>
              <a:cs typeface="Calibri"/>
              <a:sym typeface="Calibri"/>
            </a:endParaRPr>
          </a:p>
          <a:p>
            <a:pPr indent="0" lvl="0" marL="0" marR="0" rtl="0" algn="l">
              <a:spcBef>
                <a:spcPts val="0"/>
              </a:spcBef>
              <a:spcAft>
                <a:spcPts val="0"/>
              </a:spcAft>
              <a:buNone/>
            </a:pPr>
            <a:r>
              <a:rPr b="0" lang="en-US" sz="2400">
                <a:solidFill>
                  <a:schemeClr val="dk1"/>
                </a:solidFill>
                <a:latin typeface="Calibri"/>
                <a:ea typeface="Calibri"/>
                <a:cs typeface="Calibri"/>
                <a:sym typeface="Calibri"/>
              </a:rPr>
              <a:t>Towns – 108</a:t>
            </a:r>
            <a:endParaRPr/>
          </a:p>
          <a:p>
            <a:pPr indent="0" lvl="0" marL="0" marR="0" rtl="0" algn="l">
              <a:spcBef>
                <a:spcPts val="0"/>
              </a:spcBef>
              <a:spcAft>
                <a:spcPts val="0"/>
              </a:spcAft>
              <a:buNone/>
            </a:pPr>
            <a:r>
              <a:t/>
            </a:r>
            <a:endParaRPr b="0" sz="800">
              <a:solidFill>
                <a:schemeClr val="dk1"/>
              </a:solidFill>
              <a:latin typeface="Calibri"/>
              <a:ea typeface="Calibri"/>
              <a:cs typeface="Calibri"/>
              <a:sym typeface="Calibri"/>
            </a:endParaRPr>
          </a:p>
          <a:p>
            <a:pPr indent="0" lvl="0" marL="0" marR="0" rtl="0" algn="l">
              <a:spcBef>
                <a:spcPts val="0"/>
              </a:spcBef>
              <a:spcAft>
                <a:spcPts val="0"/>
              </a:spcAft>
              <a:buNone/>
            </a:pPr>
            <a:r>
              <a:rPr b="0" lang="en-US" sz="2400">
                <a:solidFill>
                  <a:schemeClr val="dk1"/>
                </a:solidFill>
                <a:latin typeface="Calibri"/>
                <a:ea typeface="Calibri"/>
                <a:cs typeface="Calibri"/>
                <a:sym typeface="Calibri"/>
              </a:rPr>
              <a:t>Villages – 95</a:t>
            </a:r>
            <a:endParaRPr/>
          </a:p>
          <a:p>
            <a:pPr indent="0" lvl="0" marL="0" marR="0" rtl="0" algn="l">
              <a:spcBef>
                <a:spcPts val="0"/>
              </a:spcBef>
              <a:spcAft>
                <a:spcPts val="0"/>
              </a:spcAft>
              <a:buNone/>
            </a:pPr>
            <a:r>
              <a:t/>
            </a:r>
            <a:endParaRPr b="0" sz="800">
              <a:solidFill>
                <a:schemeClr val="dk1"/>
              </a:solidFill>
              <a:latin typeface="Calibri"/>
              <a:ea typeface="Calibri"/>
              <a:cs typeface="Calibri"/>
              <a:sym typeface="Calibri"/>
            </a:endParaRPr>
          </a:p>
          <a:p>
            <a:pPr indent="0" lvl="0" marL="0" marR="0" rtl="0" algn="l">
              <a:spcBef>
                <a:spcPts val="0"/>
              </a:spcBef>
              <a:spcAft>
                <a:spcPts val="0"/>
              </a:spcAft>
              <a:buNone/>
            </a:pPr>
            <a:r>
              <a:rPr b="0" lang="en-US" sz="2400">
                <a:solidFill>
                  <a:schemeClr val="dk1"/>
                </a:solidFill>
                <a:latin typeface="Calibri"/>
                <a:ea typeface="Calibri"/>
                <a:cs typeface="Calibri"/>
                <a:sym typeface="Calibri"/>
              </a:rPr>
              <a:t>Summer Villages – 51</a:t>
            </a:r>
            <a:endParaRPr/>
          </a:p>
          <a:p>
            <a:pPr indent="0" lvl="0" marL="0" marR="0" rtl="0" algn="l">
              <a:spcBef>
                <a:spcPts val="0"/>
              </a:spcBef>
              <a:spcAft>
                <a:spcPts val="0"/>
              </a:spcAft>
              <a:buNone/>
            </a:pPr>
            <a:r>
              <a:t/>
            </a:r>
            <a:endParaRPr b="0" sz="800">
              <a:solidFill>
                <a:schemeClr val="dk1"/>
              </a:solidFill>
              <a:latin typeface="Calibri"/>
              <a:ea typeface="Calibri"/>
              <a:cs typeface="Calibri"/>
              <a:sym typeface="Calibri"/>
            </a:endParaRPr>
          </a:p>
          <a:p>
            <a:pPr indent="0" lvl="0" marL="0" marR="0" rtl="0" algn="l">
              <a:spcBef>
                <a:spcPts val="0"/>
              </a:spcBef>
              <a:spcAft>
                <a:spcPts val="0"/>
              </a:spcAft>
              <a:buNone/>
            </a:pPr>
            <a:r>
              <a:rPr b="0" lang="en-US" sz="2400">
                <a:solidFill>
                  <a:schemeClr val="dk1"/>
                </a:solidFill>
                <a:latin typeface="Calibri"/>
                <a:ea typeface="Calibri"/>
                <a:cs typeface="Calibri"/>
                <a:sym typeface="Calibri"/>
              </a:rPr>
              <a:t>Municipal Districts – 64</a:t>
            </a:r>
            <a:endParaRPr/>
          </a:p>
          <a:p>
            <a:pPr indent="0" lvl="0" marL="0" marR="0" rtl="0" algn="l">
              <a:spcBef>
                <a:spcPts val="0"/>
              </a:spcBef>
              <a:spcAft>
                <a:spcPts val="0"/>
              </a:spcAft>
              <a:buNone/>
            </a:pPr>
            <a:r>
              <a:t/>
            </a:r>
            <a:endParaRPr b="0" sz="800">
              <a:solidFill>
                <a:schemeClr val="dk1"/>
              </a:solidFill>
              <a:latin typeface="Calibri"/>
              <a:ea typeface="Calibri"/>
              <a:cs typeface="Calibri"/>
              <a:sym typeface="Calibri"/>
            </a:endParaRPr>
          </a:p>
          <a:p>
            <a:pPr indent="0" lvl="0" marL="0" marR="0" rtl="0" algn="l">
              <a:spcBef>
                <a:spcPts val="0"/>
              </a:spcBef>
              <a:spcAft>
                <a:spcPts val="0"/>
              </a:spcAft>
              <a:buNone/>
            </a:pPr>
            <a:r>
              <a:rPr b="0" lang="en-US" sz="2400">
                <a:solidFill>
                  <a:schemeClr val="dk1"/>
                </a:solidFill>
                <a:latin typeface="Calibri"/>
                <a:ea typeface="Calibri"/>
                <a:cs typeface="Calibri"/>
                <a:sym typeface="Calibri"/>
              </a:rPr>
              <a:t>FN Communities - 45</a:t>
            </a:r>
            <a:endParaRPr b="0" sz="2400">
              <a:solidFill>
                <a:schemeClr val="dk1"/>
              </a:solidFill>
              <a:latin typeface="Calibri"/>
              <a:ea typeface="Calibri"/>
              <a:cs typeface="Calibri"/>
              <a:sym typeface="Calibri"/>
            </a:endParaRPr>
          </a:p>
        </p:txBody>
      </p:sp>
      <p:pic>
        <p:nvPicPr>
          <p:cNvPr id="299" name="Google Shape;299;p16"/>
          <p:cNvPicPr preferRelativeResize="0"/>
          <p:nvPr/>
        </p:nvPicPr>
        <p:blipFill rotWithShape="1">
          <a:blip r:embed="rId3">
            <a:alphaModFix/>
          </a:blip>
          <a:srcRect b="0" l="0" r="0" t="0"/>
          <a:stretch/>
        </p:blipFill>
        <p:spPr>
          <a:xfrm>
            <a:off x="3731906" y="1059582"/>
            <a:ext cx="1992222" cy="3585999"/>
          </a:xfrm>
          <a:prstGeom prst="rect">
            <a:avLst/>
          </a:prstGeom>
          <a:noFill/>
          <a:ln>
            <a:noFill/>
          </a:ln>
        </p:spPr>
      </p:pic>
      <p:pic>
        <p:nvPicPr>
          <p:cNvPr id="300" name="Google Shape;300;p16"/>
          <p:cNvPicPr preferRelativeResize="0"/>
          <p:nvPr/>
        </p:nvPicPr>
        <p:blipFill rotWithShape="1">
          <a:blip r:embed="rId4">
            <a:alphaModFix/>
          </a:blip>
          <a:srcRect b="0" l="0" r="0" t="0"/>
          <a:stretch/>
        </p:blipFill>
        <p:spPr>
          <a:xfrm>
            <a:off x="5760503" y="1020779"/>
            <a:ext cx="1973345" cy="35332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17"/>
          <p:cNvSpPr txBox="1"/>
          <p:nvPr>
            <p:ph idx="12" type="sldNum"/>
          </p:nvPr>
        </p:nvSpPr>
        <p:spPr>
          <a:xfrm>
            <a:off x="107504" y="4659982"/>
            <a:ext cx="2057400" cy="274637"/>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306" name="Google Shape;306;p17"/>
          <p:cNvSpPr txBox="1"/>
          <p:nvPr>
            <p:ph idx="1" type="body"/>
          </p:nvPr>
        </p:nvSpPr>
        <p:spPr>
          <a:xfrm>
            <a:off x="539552" y="1356958"/>
            <a:ext cx="8229600" cy="3231016"/>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Char char="•"/>
            </a:pPr>
            <a:r>
              <a:rPr lang="en-US"/>
              <a:t>AEMA is the Authority Having Jurisdiction (AHJ) for EM in Alberta</a:t>
            </a:r>
            <a:endParaRPr/>
          </a:p>
          <a:p>
            <a:pPr indent="-342900" lvl="0" marL="342900" rtl="0" algn="l">
              <a:spcBef>
                <a:spcPts val="480"/>
              </a:spcBef>
              <a:spcAft>
                <a:spcPts val="0"/>
              </a:spcAft>
              <a:buClr>
                <a:schemeClr val="dk1"/>
              </a:buClr>
              <a:buSzPts val="2400"/>
              <a:buChar char="•"/>
            </a:pPr>
            <a:r>
              <a:rPr lang="en-US"/>
              <a:t>AEMA Proprietary Courses</a:t>
            </a:r>
            <a:endParaRPr/>
          </a:p>
          <a:p>
            <a:pPr indent="-342900" lvl="0" marL="342900" rtl="0" algn="l">
              <a:spcBef>
                <a:spcPts val="480"/>
              </a:spcBef>
              <a:spcAft>
                <a:spcPts val="0"/>
              </a:spcAft>
              <a:buClr>
                <a:schemeClr val="dk1"/>
              </a:buClr>
              <a:buSzPts val="2400"/>
              <a:buChar char="•"/>
            </a:pPr>
            <a:r>
              <a:rPr lang="en-US"/>
              <a:t>Incident Command Courses</a:t>
            </a:r>
            <a:endParaRPr/>
          </a:p>
          <a:p>
            <a:pPr indent="-285750" lvl="1" marL="742950" rtl="0" algn="l">
              <a:spcBef>
                <a:spcPts val="400"/>
              </a:spcBef>
              <a:spcAft>
                <a:spcPts val="0"/>
              </a:spcAft>
              <a:buClr>
                <a:schemeClr val="dk1"/>
              </a:buClr>
              <a:buSzPts val="2000"/>
              <a:buChar char="–"/>
            </a:pPr>
            <a:r>
              <a:rPr lang="en-US"/>
              <a:t>Number Series Courses</a:t>
            </a:r>
            <a:endParaRPr/>
          </a:p>
          <a:p>
            <a:pPr indent="-285750" lvl="1" marL="742950" rtl="0" algn="l">
              <a:spcBef>
                <a:spcPts val="400"/>
              </a:spcBef>
              <a:spcAft>
                <a:spcPts val="0"/>
              </a:spcAft>
              <a:buClr>
                <a:schemeClr val="dk1"/>
              </a:buClr>
              <a:buSzPts val="2000"/>
              <a:buChar char="–"/>
            </a:pPr>
            <a:r>
              <a:rPr lang="en-US"/>
              <a:t>Position Specific Courses</a:t>
            </a:r>
            <a:endParaRPr/>
          </a:p>
          <a:p>
            <a:pPr indent="-285750" lvl="1" marL="742950" rtl="0" algn="l">
              <a:spcBef>
                <a:spcPts val="400"/>
              </a:spcBef>
              <a:spcAft>
                <a:spcPts val="0"/>
              </a:spcAft>
              <a:buClr>
                <a:schemeClr val="dk1"/>
              </a:buClr>
              <a:buSzPts val="2000"/>
              <a:buChar char="–"/>
            </a:pPr>
            <a:r>
              <a:rPr lang="en-US"/>
              <a:t>Collective Training</a:t>
            </a:r>
            <a:endParaRPr/>
          </a:p>
        </p:txBody>
      </p:sp>
      <p:sp>
        <p:nvSpPr>
          <p:cNvPr id="307" name="Google Shape;307;p17"/>
          <p:cNvSpPr txBox="1"/>
          <p:nvPr>
            <p:ph type="title"/>
          </p:nvPr>
        </p:nvSpPr>
        <p:spPr>
          <a:xfrm>
            <a:off x="539552" y="339502"/>
            <a:ext cx="8219256" cy="519912"/>
          </a:xfrm>
          <a:prstGeom prst="rect">
            <a:avLst/>
          </a:prstGeom>
          <a:noFill/>
          <a:ln>
            <a:noFill/>
          </a:ln>
        </p:spPr>
        <p:txBody>
          <a:bodyPr anchorCtr="0" anchor="t" bIns="45700" lIns="0" spcFirstLastPara="1" rIns="91425" wrap="square" tIns="45700">
            <a:noAutofit/>
          </a:bodyPr>
          <a:lstStyle/>
          <a:p>
            <a:pPr indent="0" lvl="0" marL="0" rtl="0" algn="l">
              <a:spcBef>
                <a:spcPts val="0"/>
              </a:spcBef>
              <a:spcAft>
                <a:spcPts val="0"/>
              </a:spcAft>
              <a:buNone/>
            </a:pPr>
            <a:r>
              <a:rPr lang="en-US"/>
              <a:t>Training, Certification and Standards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18"/>
          <p:cNvSpPr txBox="1"/>
          <p:nvPr>
            <p:ph idx="12" type="sldNum"/>
          </p:nvPr>
        </p:nvSpPr>
        <p:spPr>
          <a:xfrm>
            <a:off x="107504" y="4659982"/>
            <a:ext cx="2057400" cy="274637"/>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314" name="Google Shape;314;p18"/>
          <p:cNvSpPr txBox="1"/>
          <p:nvPr>
            <p:ph idx="1" type="body"/>
          </p:nvPr>
        </p:nvSpPr>
        <p:spPr>
          <a:xfrm>
            <a:off x="539552" y="1356958"/>
            <a:ext cx="8229600" cy="3231016"/>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Char char="•"/>
            </a:pPr>
            <a:r>
              <a:rPr lang="en-US"/>
              <a:t>Builds Capacity</a:t>
            </a:r>
            <a:endParaRPr/>
          </a:p>
          <a:p>
            <a:pPr indent="-285750" lvl="1" marL="742950" rtl="0" algn="l">
              <a:spcBef>
                <a:spcPts val="400"/>
              </a:spcBef>
              <a:spcAft>
                <a:spcPts val="0"/>
              </a:spcAft>
              <a:buClr>
                <a:schemeClr val="dk1"/>
              </a:buClr>
              <a:buSzPts val="2000"/>
              <a:buChar char="–"/>
            </a:pPr>
            <a:r>
              <a:rPr lang="en-US"/>
              <a:t>Regionally</a:t>
            </a:r>
            <a:endParaRPr/>
          </a:p>
          <a:p>
            <a:pPr indent="-285750" lvl="1" marL="742950" rtl="0" algn="l">
              <a:spcBef>
                <a:spcPts val="400"/>
              </a:spcBef>
              <a:spcAft>
                <a:spcPts val="0"/>
              </a:spcAft>
              <a:buClr>
                <a:schemeClr val="dk1"/>
              </a:buClr>
              <a:buSzPts val="2000"/>
              <a:buChar char="–"/>
            </a:pPr>
            <a:r>
              <a:rPr lang="en-US"/>
              <a:t>Local Level</a:t>
            </a:r>
            <a:endParaRPr/>
          </a:p>
          <a:p>
            <a:pPr indent="-190500" lvl="0" marL="342900" rtl="0" algn="l">
              <a:spcBef>
                <a:spcPts val="480"/>
              </a:spcBef>
              <a:spcAft>
                <a:spcPts val="0"/>
              </a:spcAft>
              <a:buClr>
                <a:schemeClr val="dk1"/>
              </a:buClr>
              <a:buSzPts val="2400"/>
              <a:buNone/>
            </a:pPr>
            <a:r>
              <a:t/>
            </a:r>
            <a:endParaRPr/>
          </a:p>
        </p:txBody>
      </p:sp>
      <p:sp>
        <p:nvSpPr>
          <p:cNvPr id="315" name="Google Shape;315;p18"/>
          <p:cNvSpPr txBox="1"/>
          <p:nvPr>
            <p:ph type="title"/>
          </p:nvPr>
        </p:nvSpPr>
        <p:spPr>
          <a:xfrm>
            <a:off x="539552" y="339502"/>
            <a:ext cx="8219256" cy="519912"/>
          </a:xfrm>
          <a:prstGeom prst="rect">
            <a:avLst/>
          </a:prstGeom>
          <a:noFill/>
          <a:ln>
            <a:noFill/>
          </a:ln>
        </p:spPr>
        <p:txBody>
          <a:bodyPr anchorCtr="0" anchor="t" bIns="45700" lIns="0" spcFirstLastPara="1" rIns="91425" wrap="square" tIns="45700">
            <a:noAutofit/>
          </a:bodyPr>
          <a:lstStyle/>
          <a:p>
            <a:pPr indent="0" lvl="0" marL="0" rtl="0" algn="l">
              <a:spcBef>
                <a:spcPts val="0"/>
              </a:spcBef>
              <a:spcAft>
                <a:spcPts val="0"/>
              </a:spcAft>
              <a:buNone/>
            </a:pPr>
            <a:r>
              <a:rPr lang="en-US"/>
              <a:t>All-Hazards Incident Management Teams</a:t>
            </a:r>
            <a:endParaRPr/>
          </a:p>
        </p:txBody>
      </p:sp>
      <p:pic>
        <p:nvPicPr>
          <p:cNvPr id="316" name="Google Shape;316;p18"/>
          <p:cNvPicPr preferRelativeResize="0"/>
          <p:nvPr/>
        </p:nvPicPr>
        <p:blipFill rotWithShape="1">
          <a:blip r:embed="rId3">
            <a:alphaModFix/>
          </a:blip>
          <a:srcRect b="0" l="0" r="0" t="0"/>
          <a:stretch/>
        </p:blipFill>
        <p:spPr>
          <a:xfrm>
            <a:off x="3995936" y="1286900"/>
            <a:ext cx="4320480" cy="324035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20"/>
          <p:cNvSpPr txBox="1"/>
          <p:nvPr>
            <p:ph type="ctrTitle"/>
          </p:nvPr>
        </p:nvSpPr>
        <p:spPr>
          <a:xfrm>
            <a:off x="472008" y="776545"/>
            <a:ext cx="8348464" cy="150717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Questions?</a:t>
            </a:r>
            <a:endParaRPr/>
          </a:p>
        </p:txBody>
      </p:sp>
      <p:pic>
        <p:nvPicPr>
          <p:cNvPr id="322" name="Google Shape;322;p20"/>
          <p:cNvPicPr preferRelativeResize="0"/>
          <p:nvPr/>
        </p:nvPicPr>
        <p:blipFill rotWithShape="1">
          <a:blip r:embed="rId3">
            <a:alphaModFix/>
          </a:blip>
          <a:srcRect b="0" l="0" r="0" t="0"/>
          <a:stretch/>
        </p:blipFill>
        <p:spPr>
          <a:xfrm>
            <a:off x="4575901" y="267944"/>
            <a:ext cx="4114800" cy="3924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
          <p:cNvSpPr txBox="1"/>
          <p:nvPr>
            <p:ph idx="12" type="sldNum"/>
          </p:nvPr>
        </p:nvSpPr>
        <p:spPr>
          <a:xfrm>
            <a:off x="107504" y="4659982"/>
            <a:ext cx="2057400" cy="274637"/>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152" name="Google Shape;152;p2"/>
          <p:cNvSpPr txBox="1"/>
          <p:nvPr>
            <p:ph idx="1" type="body"/>
          </p:nvPr>
        </p:nvSpPr>
        <p:spPr>
          <a:xfrm>
            <a:off x="539552" y="1356958"/>
            <a:ext cx="8229600" cy="3231016"/>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2400"/>
              <a:buNone/>
            </a:pPr>
            <a:r>
              <a:rPr lang="en-US"/>
              <a:t>To provide strategic leadership to the Government of Alberta in the fields of emergency management and business continuity, and collaborate with emergency management partners and stakeholders in order to build a safer, more disaster-resilient Alberta. </a:t>
            </a:r>
            <a:endParaRPr/>
          </a:p>
        </p:txBody>
      </p:sp>
      <p:sp>
        <p:nvSpPr>
          <p:cNvPr id="153" name="Google Shape;153;p2"/>
          <p:cNvSpPr txBox="1"/>
          <p:nvPr>
            <p:ph type="title"/>
          </p:nvPr>
        </p:nvSpPr>
        <p:spPr>
          <a:xfrm>
            <a:off x="539552" y="339502"/>
            <a:ext cx="8219256" cy="519912"/>
          </a:xfrm>
          <a:prstGeom prst="rect">
            <a:avLst/>
          </a:prstGeom>
          <a:noFill/>
          <a:ln>
            <a:noFill/>
          </a:ln>
        </p:spPr>
        <p:txBody>
          <a:bodyPr anchorCtr="0" anchor="t" bIns="45700" lIns="0" spcFirstLastPara="1" rIns="91425" wrap="square" tIns="45700">
            <a:noAutofit/>
          </a:bodyPr>
          <a:lstStyle/>
          <a:p>
            <a:pPr indent="0" lvl="0" marL="0" rtl="0" algn="l">
              <a:spcBef>
                <a:spcPts val="0"/>
              </a:spcBef>
              <a:spcAft>
                <a:spcPts val="0"/>
              </a:spcAft>
              <a:buNone/>
            </a:pPr>
            <a:r>
              <a:rPr lang="en-US"/>
              <a:t>AEMA Mission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3"/>
          <p:cNvSpPr txBox="1"/>
          <p:nvPr>
            <p:ph type="title"/>
          </p:nvPr>
        </p:nvSpPr>
        <p:spPr>
          <a:xfrm>
            <a:off x="539552" y="339502"/>
            <a:ext cx="8219256" cy="519912"/>
          </a:xfrm>
          <a:prstGeom prst="rect">
            <a:avLst/>
          </a:prstGeom>
          <a:noFill/>
          <a:ln>
            <a:noFill/>
          </a:ln>
        </p:spPr>
        <p:txBody>
          <a:bodyPr anchorCtr="0" anchor="t" bIns="45700" lIns="0" spcFirstLastPara="1" rIns="91425" wrap="square" tIns="45700">
            <a:noAutofit/>
          </a:bodyPr>
          <a:lstStyle/>
          <a:p>
            <a:pPr indent="0" lvl="0" marL="0" rtl="0" algn="ctr">
              <a:spcBef>
                <a:spcPts val="0"/>
              </a:spcBef>
              <a:spcAft>
                <a:spcPts val="0"/>
              </a:spcAft>
              <a:buNone/>
            </a:pPr>
            <a:r>
              <a:rPr lang="en-US" sz="2800"/>
              <a:t>AEMA – Agency Composition</a:t>
            </a:r>
            <a:endParaRPr/>
          </a:p>
        </p:txBody>
      </p:sp>
      <p:sp>
        <p:nvSpPr>
          <p:cNvPr id="160" name="Google Shape;160;p3"/>
          <p:cNvSpPr txBox="1"/>
          <p:nvPr>
            <p:ph idx="12" type="sldNum"/>
          </p:nvPr>
        </p:nvSpPr>
        <p:spPr>
          <a:xfrm>
            <a:off x="107504" y="4659982"/>
            <a:ext cx="2057400" cy="274637"/>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161" name="Google Shape;161;p3"/>
          <p:cNvSpPr/>
          <p:nvPr/>
        </p:nvSpPr>
        <p:spPr>
          <a:xfrm>
            <a:off x="3559679" y="1327011"/>
            <a:ext cx="1296144" cy="504056"/>
          </a:xfrm>
          <a:prstGeom prst="rect">
            <a:avLst/>
          </a:prstGeom>
          <a:solidFill>
            <a:schemeClr val="accent2"/>
          </a:solidFill>
          <a:ln cap="flat" cmpd="sng" w="25400">
            <a:solidFill>
              <a:srgbClr val="005E7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050" u="none" cap="none" strike="noStrike">
                <a:solidFill>
                  <a:schemeClr val="lt1"/>
                </a:solidFill>
                <a:latin typeface="Calibri"/>
                <a:ea typeface="Calibri"/>
                <a:cs typeface="Calibri"/>
                <a:sym typeface="Calibri"/>
              </a:rPr>
              <a:t>AEMA Managing Director’s Office</a:t>
            </a:r>
            <a:endParaRPr b="0" i="0" sz="1050" u="none" cap="none" strike="noStrike">
              <a:solidFill>
                <a:schemeClr val="lt1"/>
              </a:solidFill>
              <a:latin typeface="Calibri"/>
              <a:ea typeface="Calibri"/>
              <a:cs typeface="Calibri"/>
              <a:sym typeface="Calibri"/>
            </a:endParaRPr>
          </a:p>
        </p:txBody>
      </p:sp>
      <p:sp>
        <p:nvSpPr>
          <p:cNvPr id="162" name="Google Shape;162;p3"/>
          <p:cNvSpPr/>
          <p:nvPr/>
        </p:nvSpPr>
        <p:spPr>
          <a:xfrm>
            <a:off x="3559679" y="2367109"/>
            <a:ext cx="1296144" cy="504056"/>
          </a:xfrm>
          <a:prstGeom prst="rect">
            <a:avLst/>
          </a:prstGeom>
          <a:solidFill>
            <a:schemeClr val="accent2"/>
          </a:solidFill>
          <a:ln cap="flat" cmpd="sng" w="25400">
            <a:solidFill>
              <a:srgbClr val="005E7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050" u="none" cap="none" strike="noStrike">
                <a:solidFill>
                  <a:schemeClr val="lt1"/>
                </a:solidFill>
                <a:latin typeface="Calibri"/>
                <a:ea typeface="Calibri"/>
                <a:cs typeface="Calibri"/>
                <a:sym typeface="Calibri"/>
              </a:rPr>
              <a:t>Recovery Branch</a:t>
            </a:r>
            <a:endParaRPr b="0" i="0" sz="1050" u="none" cap="none" strike="noStrike">
              <a:solidFill>
                <a:schemeClr val="lt1"/>
              </a:solidFill>
              <a:latin typeface="Calibri"/>
              <a:ea typeface="Calibri"/>
              <a:cs typeface="Calibri"/>
              <a:sym typeface="Calibri"/>
            </a:endParaRPr>
          </a:p>
        </p:txBody>
      </p:sp>
      <p:sp>
        <p:nvSpPr>
          <p:cNvPr id="163" name="Google Shape;163;p3"/>
          <p:cNvSpPr/>
          <p:nvPr/>
        </p:nvSpPr>
        <p:spPr>
          <a:xfrm>
            <a:off x="1516832" y="2367109"/>
            <a:ext cx="1296144" cy="504056"/>
          </a:xfrm>
          <a:prstGeom prst="rect">
            <a:avLst/>
          </a:prstGeom>
          <a:solidFill>
            <a:schemeClr val="accent2"/>
          </a:solidFill>
          <a:ln cap="flat" cmpd="sng" w="25400">
            <a:solidFill>
              <a:srgbClr val="005E7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050" u="none" cap="none" strike="noStrike">
                <a:solidFill>
                  <a:schemeClr val="lt1"/>
                </a:solidFill>
                <a:latin typeface="Calibri"/>
                <a:ea typeface="Calibri"/>
                <a:cs typeface="Calibri"/>
                <a:sym typeface="Calibri"/>
              </a:rPr>
              <a:t>Provincial Operations Branch</a:t>
            </a:r>
            <a:endParaRPr b="0" i="0" sz="1050" u="none" cap="none" strike="noStrike">
              <a:solidFill>
                <a:schemeClr val="lt1"/>
              </a:solidFill>
              <a:latin typeface="Calibri"/>
              <a:ea typeface="Calibri"/>
              <a:cs typeface="Calibri"/>
              <a:sym typeface="Calibri"/>
            </a:endParaRPr>
          </a:p>
        </p:txBody>
      </p:sp>
      <p:sp>
        <p:nvSpPr>
          <p:cNvPr id="164" name="Google Shape;164;p3"/>
          <p:cNvSpPr/>
          <p:nvPr/>
        </p:nvSpPr>
        <p:spPr>
          <a:xfrm>
            <a:off x="5724128" y="2367109"/>
            <a:ext cx="1296144" cy="504056"/>
          </a:xfrm>
          <a:prstGeom prst="rect">
            <a:avLst/>
          </a:prstGeom>
          <a:solidFill>
            <a:schemeClr val="accent2"/>
          </a:solidFill>
          <a:ln cap="flat" cmpd="sng" w="25400">
            <a:solidFill>
              <a:srgbClr val="005E7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050" u="none" cap="none" strike="noStrike">
                <a:solidFill>
                  <a:schemeClr val="lt1"/>
                </a:solidFill>
                <a:latin typeface="Calibri"/>
                <a:ea typeface="Calibri"/>
                <a:cs typeface="Calibri"/>
                <a:sym typeface="Calibri"/>
              </a:rPr>
              <a:t>Strategy and System Supports Branch</a:t>
            </a:r>
            <a:endParaRPr b="0" i="0" sz="1050" u="none" cap="none" strike="noStrike">
              <a:solidFill>
                <a:schemeClr val="lt1"/>
              </a:solidFill>
              <a:latin typeface="Calibri"/>
              <a:ea typeface="Calibri"/>
              <a:cs typeface="Calibri"/>
              <a:sym typeface="Calibri"/>
            </a:endParaRPr>
          </a:p>
        </p:txBody>
      </p:sp>
      <p:sp>
        <p:nvSpPr>
          <p:cNvPr id="165" name="Google Shape;165;p3"/>
          <p:cNvSpPr/>
          <p:nvPr/>
        </p:nvSpPr>
        <p:spPr>
          <a:xfrm>
            <a:off x="5451512" y="2080022"/>
            <a:ext cx="1841376" cy="1080120"/>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4"/>
          <p:cNvSpPr txBox="1"/>
          <p:nvPr>
            <p:ph type="title"/>
          </p:nvPr>
        </p:nvSpPr>
        <p:spPr>
          <a:xfrm>
            <a:off x="539552" y="339502"/>
            <a:ext cx="8219256" cy="519912"/>
          </a:xfrm>
          <a:prstGeom prst="rect">
            <a:avLst/>
          </a:prstGeom>
          <a:noFill/>
          <a:ln>
            <a:noFill/>
          </a:ln>
        </p:spPr>
        <p:txBody>
          <a:bodyPr anchorCtr="0" anchor="t" bIns="45700" lIns="0" spcFirstLastPara="1" rIns="91425" wrap="square" tIns="45700">
            <a:noAutofit/>
          </a:bodyPr>
          <a:lstStyle/>
          <a:p>
            <a:pPr indent="0" lvl="0" marL="0" rtl="0" algn="ctr">
              <a:spcBef>
                <a:spcPts val="0"/>
              </a:spcBef>
              <a:spcAft>
                <a:spcPts val="0"/>
              </a:spcAft>
              <a:buNone/>
            </a:pPr>
            <a:r>
              <a:rPr lang="en-US" sz="2800"/>
              <a:t>AEMA – Agency Composition</a:t>
            </a:r>
            <a:endParaRPr/>
          </a:p>
        </p:txBody>
      </p:sp>
      <p:sp>
        <p:nvSpPr>
          <p:cNvPr id="172" name="Google Shape;172;p4"/>
          <p:cNvSpPr txBox="1"/>
          <p:nvPr>
            <p:ph idx="12" type="sldNum"/>
          </p:nvPr>
        </p:nvSpPr>
        <p:spPr>
          <a:xfrm>
            <a:off x="107504" y="4659982"/>
            <a:ext cx="2057400" cy="274637"/>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173" name="Google Shape;173;p4"/>
          <p:cNvSpPr/>
          <p:nvPr/>
        </p:nvSpPr>
        <p:spPr>
          <a:xfrm>
            <a:off x="3559679" y="1327011"/>
            <a:ext cx="1296144" cy="504056"/>
          </a:xfrm>
          <a:prstGeom prst="rect">
            <a:avLst/>
          </a:prstGeom>
          <a:solidFill>
            <a:schemeClr val="accent2"/>
          </a:solidFill>
          <a:ln cap="flat" cmpd="sng" w="25400">
            <a:solidFill>
              <a:srgbClr val="005E7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050" u="none" cap="none" strike="noStrike">
                <a:solidFill>
                  <a:schemeClr val="lt1"/>
                </a:solidFill>
                <a:latin typeface="Calibri"/>
                <a:ea typeface="Calibri"/>
                <a:cs typeface="Calibri"/>
                <a:sym typeface="Calibri"/>
              </a:rPr>
              <a:t>AEMA Managing Director’s Office</a:t>
            </a:r>
            <a:endParaRPr b="0" i="0" sz="1050" u="none" cap="none" strike="noStrike">
              <a:solidFill>
                <a:schemeClr val="lt1"/>
              </a:solidFill>
              <a:latin typeface="Calibri"/>
              <a:ea typeface="Calibri"/>
              <a:cs typeface="Calibri"/>
              <a:sym typeface="Calibri"/>
            </a:endParaRPr>
          </a:p>
        </p:txBody>
      </p:sp>
      <p:sp>
        <p:nvSpPr>
          <p:cNvPr id="174" name="Google Shape;174;p4"/>
          <p:cNvSpPr/>
          <p:nvPr/>
        </p:nvSpPr>
        <p:spPr>
          <a:xfrm>
            <a:off x="3559679" y="2367109"/>
            <a:ext cx="1296144" cy="504056"/>
          </a:xfrm>
          <a:prstGeom prst="rect">
            <a:avLst/>
          </a:prstGeom>
          <a:solidFill>
            <a:schemeClr val="accent2"/>
          </a:solidFill>
          <a:ln cap="flat" cmpd="sng" w="25400">
            <a:solidFill>
              <a:srgbClr val="005E7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050" u="none" cap="none" strike="noStrike">
                <a:solidFill>
                  <a:schemeClr val="lt1"/>
                </a:solidFill>
                <a:latin typeface="Calibri"/>
                <a:ea typeface="Calibri"/>
                <a:cs typeface="Calibri"/>
                <a:sym typeface="Calibri"/>
              </a:rPr>
              <a:t>Recovery Branch</a:t>
            </a:r>
            <a:endParaRPr b="0" i="0" sz="1050" u="none" cap="none" strike="noStrike">
              <a:solidFill>
                <a:schemeClr val="lt1"/>
              </a:solidFill>
              <a:latin typeface="Calibri"/>
              <a:ea typeface="Calibri"/>
              <a:cs typeface="Calibri"/>
              <a:sym typeface="Calibri"/>
            </a:endParaRPr>
          </a:p>
        </p:txBody>
      </p:sp>
      <p:sp>
        <p:nvSpPr>
          <p:cNvPr id="175" name="Google Shape;175;p4"/>
          <p:cNvSpPr/>
          <p:nvPr/>
        </p:nvSpPr>
        <p:spPr>
          <a:xfrm>
            <a:off x="1516832" y="2367109"/>
            <a:ext cx="1296144" cy="504056"/>
          </a:xfrm>
          <a:prstGeom prst="rect">
            <a:avLst/>
          </a:prstGeom>
          <a:solidFill>
            <a:schemeClr val="accent2"/>
          </a:solidFill>
          <a:ln cap="flat" cmpd="sng" w="25400">
            <a:solidFill>
              <a:srgbClr val="005E7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050" u="none" cap="none" strike="noStrike">
                <a:solidFill>
                  <a:schemeClr val="lt1"/>
                </a:solidFill>
                <a:latin typeface="Calibri"/>
                <a:ea typeface="Calibri"/>
                <a:cs typeface="Calibri"/>
                <a:sym typeface="Calibri"/>
              </a:rPr>
              <a:t>Provincial Operations Branch</a:t>
            </a:r>
            <a:endParaRPr b="0" i="0" sz="1050" u="none" cap="none" strike="noStrike">
              <a:solidFill>
                <a:schemeClr val="lt1"/>
              </a:solidFill>
              <a:latin typeface="Calibri"/>
              <a:ea typeface="Calibri"/>
              <a:cs typeface="Calibri"/>
              <a:sym typeface="Calibri"/>
            </a:endParaRPr>
          </a:p>
        </p:txBody>
      </p:sp>
      <p:sp>
        <p:nvSpPr>
          <p:cNvPr id="176" name="Google Shape;176;p4"/>
          <p:cNvSpPr/>
          <p:nvPr/>
        </p:nvSpPr>
        <p:spPr>
          <a:xfrm>
            <a:off x="5724128" y="2367109"/>
            <a:ext cx="1296144" cy="504056"/>
          </a:xfrm>
          <a:prstGeom prst="rect">
            <a:avLst/>
          </a:prstGeom>
          <a:solidFill>
            <a:schemeClr val="accent2"/>
          </a:solidFill>
          <a:ln cap="flat" cmpd="sng" w="25400">
            <a:solidFill>
              <a:srgbClr val="005E7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050" u="none" cap="none" strike="noStrike">
                <a:solidFill>
                  <a:schemeClr val="lt1"/>
                </a:solidFill>
                <a:latin typeface="Calibri"/>
                <a:ea typeface="Calibri"/>
                <a:cs typeface="Calibri"/>
                <a:sym typeface="Calibri"/>
              </a:rPr>
              <a:t>Strategy and System Supports Branch</a:t>
            </a:r>
            <a:endParaRPr b="0" i="0" sz="1050" u="none" cap="none" strike="noStrike">
              <a:solidFill>
                <a:schemeClr val="lt1"/>
              </a:solidFill>
              <a:latin typeface="Calibri"/>
              <a:ea typeface="Calibri"/>
              <a:cs typeface="Calibri"/>
              <a:sym typeface="Calibri"/>
            </a:endParaRPr>
          </a:p>
        </p:txBody>
      </p:sp>
      <p:sp>
        <p:nvSpPr>
          <p:cNvPr id="177" name="Google Shape;177;p4"/>
          <p:cNvSpPr/>
          <p:nvPr/>
        </p:nvSpPr>
        <p:spPr>
          <a:xfrm>
            <a:off x="3287063" y="2079077"/>
            <a:ext cx="1841376" cy="1080120"/>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5"/>
          <p:cNvSpPr txBox="1"/>
          <p:nvPr>
            <p:ph type="title"/>
          </p:nvPr>
        </p:nvSpPr>
        <p:spPr>
          <a:xfrm>
            <a:off x="539552" y="339502"/>
            <a:ext cx="8219256" cy="519912"/>
          </a:xfrm>
          <a:prstGeom prst="rect">
            <a:avLst/>
          </a:prstGeom>
          <a:noFill/>
          <a:ln>
            <a:noFill/>
          </a:ln>
        </p:spPr>
        <p:txBody>
          <a:bodyPr anchorCtr="0" anchor="t" bIns="45700" lIns="0" spcFirstLastPara="1" rIns="91425" wrap="square" tIns="45700">
            <a:noAutofit/>
          </a:bodyPr>
          <a:lstStyle/>
          <a:p>
            <a:pPr indent="0" lvl="0" marL="0" rtl="0" algn="ctr">
              <a:spcBef>
                <a:spcPts val="0"/>
              </a:spcBef>
              <a:spcAft>
                <a:spcPts val="0"/>
              </a:spcAft>
              <a:buNone/>
            </a:pPr>
            <a:r>
              <a:rPr lang="en-US" sz="2800"/>
              <a:t>AEMA – Agency Composition</a:t>
            </a:r>
            <a:endParaRPr/>
          </a:p>
        </p:txBody>
      </p:sp>
      <p:sp>
        <p:nvSpPr>
          <p:cNvPr id="184" name="Google Shape;184;p5"/>
          <p:cNvSpPr txBox="1"/>
          <p:nvPr>
            <p:ph idx="12" type="sldNum"/>
          </p:nvPr>
        </p:nvSpPr>
        <p:spPr>
          <a:xfrm>
            <a:off x="107504" y="4659982"/>
            <a:ext cx="2057400" cy="274637"/>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185" name="Google Shape;185;p5"/>
          <p:cNvSpPr/>
          <p:nvPr/>
        </p:nvSpPr>
        <p:spPr>
          <a:xfrm>
            <a:off x="3559679" y="1327011"/>
            <a:ext cx="1296144" cy="504056"/>
          </a:xfrm>
          <a:prstGeom prst="rect">
            <a:avLst/>
          </a:prstGeom>
          <a:solidFill>
            <a:schemeClr val="accent2"/>
          </a:solidFill>
          <a:ln cap="flat" cmpd="sng" w="25400">
            <a:solidFill>
              <a:srgbClr val="005E7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050" u="none" cap="none" strike="noStrike">
                <a:solidFill>
                  <a:schemeClr val="lt1"/>
                </a:solidFill>
                <a:latin typeface="Calibri"/>
                <a:ea typeface="Calibri"/>
                <a:cs typeface="Calibri"/>
                <a:sym typeface="Calibri"/>
              </a:rPr>
              <a:t>AEMA Managing Director’s Office</a:t>
            </a:r>
            <a:endParaRPr b="0" i="0" sz="1050" u="none" cap="none" strike="noStrike">
              <a:solidFill>
                <a:schemeClr val="lt1"/>
              </a:solidFill>
              <a:latin typeface="Calibri"/>
              <a:ea typeface="Calibri"/>
              <a:cs typeface="Calibri"/>
              <a:sym typeface="Calibri"/>
            </a:endParaRPr>
          </a:p>
        </p:txBody>
      </p:sp>
      <p:sp>
        <p:nvSpPr>
          <p:cNvPr id="186" name="Google Shape;186;p5"/>
          <p:cNvSpPr/>
          <p:nvPr/>
        </p:nvSpPr>
        <p:spPr>
          <a:xfrm>
            <a:off x="3559679" y="2367109"/>
            <a:ext cx="1296144" cy="504056"/>
          </a:xfrm>
          <a:prstGeom prst="rect">
            <a:avLst/>
          </a:prstGeom>
          <a:solidFill>
            <a:schemeClr val="accent2"/>
          </a:solidFill>
          <a:ln cap="flat" cmpd="sng" w="25400">
            <a:solidFill>
              <a:srgbClr val="005E7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050" u="none" cap="none" strike="noStrike">
                <a:solidFill>
                  <a:schemeClr val="lt1"/>
                </a:solidFill>
                <a:latin typeface="Calibri"/>
                <a:ea typeface="Calibri"/>
                <a:cs typeface="Calibri"/>
                <a:sym typeface="Calibri"/>
              </a:rPr>
              <a:t>Recovery Branch</a:t>
            </a:r>
            <a:endParaRPr b="0" i="0" sz="1050" u="none" cap="none" strike="noStrike">
              <a:solidFill>
                <a:schemeClr val="lt1"/>
              </a:solidFill>
              <a:latin typeface="Calibri"/>
              <a:ea typeface="Calibri"/>
              <a:cs typeface="Calibri"/>
              <a:sym typeface="Calibri"/>
            </a:endParaRPr>
          </a:p>
        </p:txBody>
      </p:sp>
      <p:sp>
        <p:nvSpPr>
          <p:cNvPr id="187" name="Google Shape;187;p5"/>
          <p:cNvSpPr/>
          <p:nvPr/>
        </p:nvSpPr>
        <p:spPr>
          <a:xfrm>
            <a:off x="1516832" y="2367109"/>
            <a:ext cx="1296144" cy="504056"/>
          </a:xfrm>
          <a:prstGeom prst="rect">
            <a:avLst/>
          </a:prstGeom>
          <a:solidFill>
            <a:schemeClr val="accent2"/>
          </a:solidFill>
          <a:ln cap="flat" cmpd="sng" w="25400">
            <a:solidFill>
              <a:srgbClr val="005E7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050" u="none" cap="none" strike="noStrike">
                <a:solidFill>
                  <a:schemeClr val="lt1"/>
                </a:solidFill>
                <a:latin typeface="Calibri"/>
                <a:ea typeface="Calibri"/>
                <a:cs typeface="Calibri"/>
                <a:sym typeface="Calibri"/>
              </a:rPr>
              <a:t>Provincial Operations Branch</a:t>
            </a:r>
            <a:endParaRPr b="0" i="0" sz="1050" u="none" cap="none" strike="noStrike">
              <a:solidFill>
                <a:schemeClr val="lt1"/>
              </a:solidFill>
              <a:latin typeface="Calibri"/>
              <a:ea typeface="Calibri"/>
              <a:cs typeface="Calibri"/>
              <a:sym typeface="Calibri"/>
            </a:endParaRPr>
          </a:p>
        </p:txBody>
      </p:sp>
      <p:sp>
        <p:nvSpPr>
          <p:cNvPr id="188" name="Google Shape;188;p5"/>
          <p:cNvSpPr/>
          <p:nvPr/>
        </p:nvSpPr>
        <p:spPr>
          <a:xfrm>
            <a:off x="5724128" y="2367109"/>
            <a:ext cx="1296144" cy="504056"/>
          </a:xfrm>
          <a:prstGeom prst="rect">
            <a:avLst/>
          </a:prstGeom>
          <a:solidFill>
            <a:schemeClr val="accent2"/>
          </a:solidFill>
          <a:ln cap="flat" cmpd="sng" w="25400">
            <a:solidFill>
              <a:srgbClr val="005E7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050" u="none" cap="none" strike="noStrike">
                <a:solidFill>
                  <a:schemeClr val="lt1"/>
                </a:solidFill>
                <a:latin typeface="Calibri"/>
                <a:ea typeface="Calibri"/>
                <a:cs typeface="Calibri"/>
                <a:sym typeface="Calibri"/>
              </a:rPr>
              <a:t>Strategy and System Supports Branch</a:t>
            </a:r>
            <a:endParaRPr b="0" i="0" sz="1050" u="none" cap="none" strike="noStrike">
              <a:solidFill>
                <a:schemeClr val="lt1"/>
              </a:solidFill>
              <a:latin typeface="Calibri"/>
              <a:ea typeface="Calibri"/>
              <a:cs typeface="Calibri"/>
              <a:sym typeface="Calibri"/>
            </a:endParaRPr>
          </a:p>
        </p:txBody>
      </p:sp>
      <p:sp>
        <p:nvSpPr>
          <p:cNvPr id="189" name="Google Shape;189;p5"/>
          <p:cNvSpPr/>
          <p:nvPr/>
        </p:nvSpPr>
        <p:spPr>
          <a:xfrm>
            <a:off x="1244216" y="2079077"/>
            <a:ext cx="1841376" cy="1080120"/>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6"/>
          <p:cNvSpPr txBox="1"/>
          <p:nvPr>
            <p:ph type="title"/>
          </p:nvPr>
        </p:nvSpPr>
        <p:spPr>
          <a:xfrm>
            <a:off x="539552" y="339502"/>
            <a:ext cx="8219256" cy="519912"/>
          </a:xfrm>
          <a:prstGeom prst="rect">
            <a:avLst/>
          </a:prstGeom>
          <a:noFill/>
          <a:ln>
            <a:noFill/>
          </a:ln>
        </p:spPr>
        <p:txBody>
          <a:bodyPr anchorCtr="0" anchor="t" bIns="45700" lIns="0" spcFirstLastPara="1" rIns="91425" wrap="square" tIns="45700">
            <a:noAutofit/>
          </a:bodyPr>
          <a:lstStyle/>
          <a:p>
            <a:pPr indent="0" lvl="0" marL="0" rtl="0" algn="ctr">
              <a:spcBef>
                <a:spcPts val="0"/>
              </a:spcBef>
              <a:spcAft>
                <a:spcPts val="0"/>
              </a:spcAft>
              <a:buNone/>
            </a:pPr>
            <a:r>
              <a:rPr lang="en-US" sz="2800"/>
              <a:t>AEMA Provincial Operations Branch - Composition</a:t>
            </a:r>
            <a:endParaRPr/>
          </a:p>
        </p:txBody>
      </p:sp>
      <p:sp>
        <p:nvSpPr>
          <p:cNvPr id="196" name="Google Shape;196;p6"/>
          <p:cNvSpPr txBox="1"/>
          <p:nvPr>
            <p:ph idx="12" type="sldNum"/>
          </p:nvPr>
        </p:nvSpPr>
        <p:spPr>
          <a:xfrm>
            <a:off x="107504" y="4659982"/>
            <a:ext cx="2057400" cy="274637"/>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197" name="Google Shape;197;p6"/>
          <p:cNvSpPr/>
          <p:nvPr/>
        </p:nvSpPr>
        <p:spPr>
          <a:xfrm>
            <a:off x="3779912" y="1385944"/>
            <a:ext cx="1296144" cy="504056"/>
          </a:xfrm>
          <a:prstGeom prst="rect">
            <a:avLst/>
          </a:prstGeom>
          <a:solidFill>
            <a:schemeClr val="accent2"/>
          </a:solidFill>
          <a:ln cap="flat" cmpd="sng" w="25400">
            <a:solidFill>
              <a:srgbClr val="005E7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050" u="none" cap="none" strike="noStrike">
                <a:solidFill>
                  <a:schemeClr val="lt1"/>
                </a:solidFill>
                <a:latin typeface="Calibri"/>
                <a:ea typeface="Calibri"/>
                <a:cs typeface="Calibri"/>
                <a:sym typeface="Calibri"/>
              </a:rPr>
              <a:t>Executive Director, Provincial Operations</a:t>
            </a:r>
            <a:endParaRPr b="0" i="0" sz="1050" u="none" cap="none" strike="noStrike">
              <a:solidFill>
                <a:schemeClr val="lt1"/>
              </a:solidFill>
              <a:latin typeface="Calibri"/>
              <a:ea typeface="Calibri"/>
              <a:cs typeface="Calibri"/>
              <a:sym typeface="Calibri"/>
            </a:endParaRPr>
          </a:p>
        </p:txBody>
      </p:sp>
      <p:sp>
        <p:nvSpPr>
          <p:cNvPr id="198" name="Google Shape;198;p6"/>
          <p:cNvSpPr/>
          <p:nvPr/>
        </p:nvSpPr>
        <p:spPr>
          <a:xfrm>
            <a:off x="1516832" y="2566168"/>
            <a:ext cx="1296144" cy="504056"/>
          </a:xfrm>
          <a:prstGeom prst="rect">
            <a:avLst/>
          </a:prstGeom>
          <a:solidFill>
            <a:schemeClr val="accent2"/>
          </a:solidFill>
          <a:ln cap="flat" cmpd="sng" w="25400">
            <a:solidFill>
              <a:srgbClr val="005E7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050" u="none" cap="none" strike="noStrike">
                <a:solidFill>
                  <a:schemeClr val="lt1"/>
                </a:solidFill>
                <a:latin typeface="Calibri"/>
                <a:ea typeface="Calibri"/>
                <a:cs typeface="Calibri"/>
                <a:sym typeface="Calibri"/>
              </a:rPr>
              <a:t>Field Operations</a:t>
            </a:r>
            <a:endParaRPr b="0" i="0" sz="1050" u="none" cap="none" strike="noStrike">
              <a:solidFill>
                <a:schemeClr val="lt1"/>
              </a:solidFill>
              <a:latin typeface="Calibri"/>
              <a:ea typeface="Calibri"/>
              <a:cs typeface="Calibri"/>
              <a:sym typeface="Calibri"/>
            </a:endParaRPr>
          </a:p>
        </p:txBody>
      </p:sp>
      <p:sp>
        <p:nvSpPr>
          <p:cNvPr id="199" name="Google Shape;199;p6"/>
          <p:cNvSpPr/>
          <p:nvPr/>
        </p:nvSpPr>
        <p:spPr>
          <a:xfrm>
            <a:off x="5819356" y="2571750"/>
            <a:ext cx="1296144" cy="504056"/>
          </a:xfrm>
          <a:prstGeom prst="rect">
            <a:avLst/>
          </a:prstGeom>
          <a:solidFill>
            <a:schemeClr val="accent2"/>
          </a:solidFill>
          <a:ln cap="flat" cmpd="sng" w="25400">
            <a:solidFill>
              <a:srgbClr val="005E7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050" u="none" cap="none" strike="noStrike">
                <a:solidFill>
                  <a:schemeClr val="lt1"/>
                </a:solidFill>
                <a:latin typeface="Calibri"/>
                <a:ea typeface="Calibri"/>
                <a:cs typeface="Calibri"/>
                <a:sym typeface="Calibri"/>
              </a:rPr>
              <a:t>Central Operations</a:t>
            </a:r>
            <a:endParaRPr b="0" i="0" sz="1050" u="none" cap="none" strike="noStrike">
              <a:solidFill>
                <a:schemeClr val="lt1"/>
              </a:solidFill>
              <a:latin typeface="Calibri"/>
              <a:ea typeface="Calibri"/>
              <a:cs typeface="Calibri"/>
              <a:sym typeface="Calibri"/>
            </a:endParaRPr>
          </a:p>
        </p:txBody>
      </p:sp>
      <p:sp>
        <p:nvSpPr>
          <p:cNvPr id="200" name="Google Shape;200;p6"/>
          <p:cNvSpPr txBox="1"/>
          <p:nvPr/>
        </p:nvSpPr>
        <p:spPr>
          <a:xfrm>
            <a:off x="5724128" y="3287754"/>
            <a:ext cx="3486852" cy="769441"/>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100"/>
              <a:buFont typeface="Arial"/>
              <a:buChar char="•"/>
            </a:pPr>
            <a:r>
              <a:rPr b="0" i="0" lang="en-US" sz="1100" u="none" cap="none" strike="noStrike">
                <a:solidFill>
                  <a:schemeClr val="dk1"/>
                </a:solidFill>
                <a:latin typeface="Calibri"/>
                <a:ea typeface="Calibri"/>
                <a:cs typeface="Calibri"/>
                <a:sym typeface="Calibri"/>
              </a:rPr>
              <a:t>Planning</a:t>
            </a:r>
            <a:endParaRPr/>
          </a:p>
          <a:p>
            <a:pPr indent="-285750" lvl="0" marL="285750" marR="0" rtl="0" algn="l">
              <a:spcBef>
                <a:spcPts val="0"/>
              </a:spcBef>
              <a:spcAft>
                <a:spcPts val="0"/>
              </a:spcAft>
              <a:buClr>
                <a:schemeClr val="dk1"/>
              </a:buClr>
              <a:buSzPts val="1100"/>
              <a:buFont typeface="Arial"/>
              <a:buChar char="•"/>
            </a:pPr>
            <a:r>
              <a:rPr b="0" i="0" lang="en-US" sz="1100" u="none" cap="none" strike="noStrike">
                <a:solidFill>
                  <a:schemeClr val="dk1"/>
                </a:solidFill>
                <a:latin typeface="Calibri"/>
                <a:ea typeface="Calibri"/>
                <a:cs typeface="Calibri"/>
                <a:sym typeface="Calibri"/>
              </a:rPr>
              <a:t>ESS</a:t>
            </a:r>
            <a:endParaRPr b="0" i="0" sz="1100" u="none" cap="none" strike="noStrike">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100"/>
              <a:buFont typeface="Arial"/>
              <a:buChar char="•"/>
            </a:pPr>
            <a:r>
              <a:rPr b="0" i="0" lang="en-US" sz="1100" u="none" cap="none" strike="noStrike">
                <a:solidFill>
                  <a:schemeClr val="dk1"/>
                </a:solidFill>
                <a:latin typeface="Calibri"/>
                <a:ea typeface="Calibri"/>
                <a:cs typeface="Calibri"/>
                <a:sym typeface="Calibri"/>
              </a:rPr>
              <a:t>PECC &amp; Watch Station</a:t>
            </a:r>
            <a:endParaRPr/>
          </a:p>
          <a:p>
            <a:pPr indent="-285750" lvl="0" marL="285750" marR="0" rtl="0" algn="l">
              <a:spcBef>
                <a:spcPts val="0"/>
              </a:spcBef>
              <a:spcAft>
                <a:spcPts val="0"/>
              </a:spcAft>
              <a:buClr>
                <a:schemeClr val="dk1"/>
              </a:buClr>
              <a:buSzPts val="1100"/>
              <a:buFont typeface="Arial"/>
              <a:buChar char="•"/>
            </a:pPr>
            <a:r>
              <a:rPr b="0" i="0" lang="en-US" sz="1100" u="none" cap="none" strike="noStrike">
                <a:solidFill>
                  <a:schemeClr val="dk1"/>
                </a:solidFill>
                <a:latin typeface="Calibri"/>
                <a:ea typeface="Calibri"/>
                <a:cs typeface="Calibri"/>
                <a:sym typeface="Calibri"/>
              </a:rPr>
              <a:t>Public Alerting, Communications and Training (PACT)</a:t>
            </a:r>
            <a:endParaRPr/>
          </a:p>
        </p:txBody>
      </p:sp>
      <p:sp>
        <p:nvSpPr>
          <p:cNvPr id="201" name="Google Shape;201;p6"/>
          <p:cNvSpPr txBox="1"/>
          <p:nvPr/>
        </p:nvSpPr>
        <p:spPr>
          <a:xfrm>
            <a:off x="1224404" y="3300943"/>
            <a:ext cx="2555508" cy="600164"/>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100"/>
              <a:buFont typeface="Arial"/>
              <a:buChar char="•"/>
            </a:pPr>
            <a:r>
              <a:rPr b="0" i="0" lang="en-US" sz="1100" u="none" cap="none" strike="noStrike">
                <a:solidFill>
                  <a:schemeClr val="dk1"/>
                </a:solidFill>
                <a:latin typeface="Calibri"/>
                <a:ea typeface="Calibri"/>
                <a:cs typeface="Calibri"/>
                <a:sym typeface="Calibri"/>
              </a:rPr>
              <a:t>Regional Field (Incl WUI)</a:t>
            </a:r>
            <a:endParaRPr/>
          </a:p>
          <a:p>
            <a:pPr indent="-285750" lvl="0" marL="285750" marR="0" rtl="0" algn="l">
              <a:spcBef>
                <a:spcPts val="0"/>
              </a:spcBef>
              <a:spcAft>
                <a:spcPts val="0"/>
              </a:spcAft>
              <a:buClr>
                <a:schemeClr val="dk1"/>
              </a:buClr>
              <a:buSzPts val="1100"/>
              <a:buFont typeface="Arial"/>
              <a:buChar char="•"/>
            </a:pPr>
            <a:r>
              <a:rPr b="0" i="0" lang="en-US" sz="1100" u="none" cap="none" strike="noStrike">
                <a:solidFill>
                  <a:schemeClr val="dk1"/>
                </a:solidFill>
                <a:latin typeface="Calibri"/>
                <a:ea typeface="Calibri"/>
                <a:cs typeface="Calibri"/>
                <a:sym typeface="Calibri"/>
              </a:rPr>
              <a:t>First Nations Field</a:t>
            </a:r>
            <a:endParaRPr/>
          </a:p>
          <a:p>
            <a:pPr indent="-285750" lvl="0" marL="285750" marR="0" rtl="0" algn="l">
              <a:spcBef>
                <a:spcPts val="0"/>
              </a:spcBef>
              <a:spcAft>
                <a:spcPts val="0"/>
              </a:spcAft>
              <a:buClr>
                <a:schemeClr val="dk1"/>
              </a:buClr>
              <a:buSzPts val="1100"/>
              <a:buFont typeface="Arial"/>
              <a:buChar char="•"/>
            </a:pPr>
            <a:r>
              <a:rPr b="0" i="0" lang="en-US" sz="1100" u="none" cap="none" strike="noStrike">
                <a:solidFill>
                  <a:schemeClr val="dk1"/>
                </a:solidFill>
                <a:latin typeface="Calibri"/>
                <a:ea typeface="Calibri"/>
                <a:cs typeface="Calibri"/>
                <a:sym typeface="Calibri"/>
              </a:rPr>
              <a:t>Training, Certification and Standards</a:t>
            </a:r>
            <a:endParaRPr/>
          </a:p>
        </p:txBody>
      </p:sp>
      <p:sp>
        <p:nvSpPr>
          <p:cNvPr id="202" name="Google Shape;202;p6"/>
          <p:cNvSpPr txBox="1"/>
          <p:nvPr/>
        </p:nvSpPr>
        <p:spPr>
          <a:xfrm>
            <a:off x="971600" y="4131826"/>
            <a:ext cx="2676738" cy="6001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100" u="none" cap="none" strike="noStrike">
                <a:solidFill>
                  <a:schemeClr val="dk1"/>
                </a:solidFill>
                <a:latin typeface="Calibri"/>
                <a:ea typeface="Calibri"/>
                <a:cs typeface="Calibri"/>
                <a:sym typeface="Calibri"/>
              </a:rPr>
              <a:t>Advising on coordination, maintenance and quality of EM programs at the local level</a:t>
            </a:r>
            <a:endParaRPr/>
          </a:p>
        </p:txBody>
      </p:sp>
      <p:sp>
        <p:nvSpPr>
          <p:cNvPr id="203" name="Google Shape;203;p6"/>
          <p:cNvSpPr txBox="1"/>
          <p:nvPr/>
        </p:nvSpPr>
        <p:spPr>
          <a:xfrm>
            <a:off x="5364088" y="4080912"/>
            <a:ext cx="2676738" cy="6001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100" u="none" cap="none" strike="noStrike">
                <a:solidFill>
                  <a:schemeClr val="dk1"/>
                </a:solidFill>
                <a:latin typeface="Calibri"/>
                <a:ea typeface="Calibri"/>
                <a:cs typeface="Calibri"/>
                <a:sym typeface="Calibri"/>
              </a:rPr>
              <a:t>Advising on coordination and preparations at the intergovernmental and interagency level</a:t>
            </a:r>
            <a:endParaRPr/>
          </a:p>
        </p:txBody>
      </p:sp>
      <p:sp>
        <p:nvSpPr>
          <p:cNvPr id="204" name="Google Shape;204;p6"/>
          <p:cNvSpPr/>
          <p:nvPr/>
        </p:nvSpPr>
        <p:spPr>
          <a:xfrm>
            <a:off x="5546740" y="2267952"/>
            <a:ext cx="1841376" cy="1080120"/>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7"/>
          <p:cNvSpPr txBox="1"/>
          <p:nvPr>
            <p:ph idx="12" type="sldNum"/>
          </p:nvPr>
        </p:nvSpPr>
        <p:spPr>
          <a:xfrm>
            <a:off x="107504" y="4659982"/>
            <a:ext cx="2057400" cy="274637"/>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210" name="Google Shape;210;p7"/>
          <p:cNvSpPr txBox="1"/>
          <p:nvPr>
            <p:ph idx="1" type="body"/>
          </p:nvPr>
        </p:nvSpPr>
        <p:spPr>
          <a:xfrm>
            <a:off x="539552" y="1356958"/>
            <a:ext cx="8229600" cy="3231016"/>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Char char="•"/>
            </a:pPr>
            <a:r>
              <a:rPr lang="en-US"/>
              <a:t>Emergency Social Service (ESS)</a:t>
            </a:r>
            <a:endParaRPr/>
          </a:p>
          <a:p>
            <a:pPr indent="-342900" lvl="0" marL="342900" rtl="0" algn="l">
              <a:spcBef>
                <a:spcPts val="480"/>
              </a:spcBef>
              <a:spcAft>
                <a:spcPts val="0"/>
              </a:spcAft>
              <a:buClr>
                <a:schemeClr val="dk1"/>
              </a:buClr>
              <a:buSzPts val="2400"/>
              <a:buChar char="•"/>
            </a:pPr>
            <a:r>
              <a:rPr lang="en-US"/>
              <a:t>Planning Section (Plans)</a:t>
            </a:r>
            <a:endParaRPr/>
          </a:p>
          <a:p>
            <a:pPr indent="-342900" lvl="0" marL="342900" rtl="0" algn="l">
              <a:spcBef>
                <a:spcPts val="480"/>
              </a:spcBef>
              <a:spcAft>
                <a:spcPts val="0"/>
              </a:spcAft>
              <a:buClr>
                <a:schemeClr val="dk1"/>
              </a:buClr>
              <a:buSzPts val="2400"/>
              <a:buChar char="•"/>
            </a:pPr>
            <a:r>
              <a:rPr lang="en-US"/>
              <a:t>Provincial Emergency Coordination Centre</a:t>
            </a:r>
            <a:endParaRPr/>
          </a:p>
          <a:p>
            <a:pPr indent="-342900" lvl="0" marL="342900" rtl="0" algn="l">
              <a:spcBef>
                <a:spcPts val="480"/>
              </a:spcBef>
              <a:spcAft>
                <a:spcPts val="0"/>
              </a:spcAft>
              <a:buClr>
                <a:schemeClr val="dk1"/>
              </a:buClr>
              <a:buSzPts val="2400"/>
              <a:buChar char="•"/>
            </a:pPr>
            <a:r>
              <a:rPr lang="en-US"/>
              <a:t>Public Alerting, Communication and Training (PACT) </a:t>
            </a:r>
            <a:endParaRPr/>
          </a:p>
          <a:p>
            <a:pPr indent="-190500" lvl="0" marL="342900" rtl="0" algn="l">
              <a:spcBef>
                <a:spcPts val="480"/>
              </a:spcBef>
              <a:spcAft>
                <a:spcPts val="0"/>
              </a:spcAft>
              <a:buClr>
                <a:schemeClr val="dk1"/>
              </a:buClr>
              <a:buSzPts val="2400"/>
              <a:buNone/>
            </a:pPr>
            <a:r>
              <a:t/>
            </a:r>
            <a:endParaRPr/>
          </a:p>
        </p:txBody>
      </p:sp>
      <p:sp>
        <p:nvSpPr>
          <p:cNvPr id="211" name="Google Shape;211;p7"/>
          <p:cNvSpPr txBox="1"/>
          <p:nvPr>
            <p:ph type="title"/>
          </p:nvPr>
        </p:nvSpPr>
        <p:spPr>
          <a:xfrm>
            <a:off x="539552" y="339502"/>
            <a:ext cx="8219256" cy="519912"/>
          </a:xfrm>
          <a:prstGeom prst="rect">
            <a:avLst/>
          </a:prstGeom>
          <a:noFill/>
          <a:ln>
            <a:noFill/>
          </a:ln>
        </p:spPr>
        <p:txBody>
          <a:bodyPr anchorCtr="0" anchor="t" bIns="45700" lIns="0" spcFirstLastPara="1" rIns="91425" wrap="square" tIns="45700">
            <a:noAutofit/>
          </a:bodyPr>
          <a:lstStyle/>
          <a:p>
            <a:pPr indent="0" lvl="0" marL="0" rtl="0" algn="l">
              <a:spcBef>
                <a:spcPts val="0"/>
              </a:spcBef>
              <a:spcAft>
                <a:spcPts val="0"/>
              </a:spcAft>
              <a:buNone/>
            </a:pPr>
            <a:r>
              <a:rPr lang="en-US"/>
              <a:t>Central Operations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8"/>
          <p:cNvSpPr txBox="1"/>
          <p:nvPr>
            <p:ph idx="12" type="sldNum"/>
          </p:nvPr>
        </p:nvSpPr>
        <p:spPr>
          <a:xfrm>
            <a:off x="107504" y="4659982"/>
            <a:ext cx="2057400" cy="274637"/>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218" name="Google Shape;218;p8"/>
          <p:cNvSpPr txBox="1"/>
          <p:nvPr>
            <p:ph type="title"/>
          </p:nvPr>
        </p:nvSpPr>
        <p:spPr>
          <a:xfrm>
            <a:off x="539552" y="339502"/>
            <a:ext cx="8219256" cy="519912"/>
          </a:xfrm>
          <a:prstGeom prst="rect">
            <a:avLst/>
          </a:prstGeom>
          <a:noFill/>
          <a:ln>
            <a:noFill/>
          </a:ln>
        </p:spPr>
        <p:txBody>
          <a:bodyPr anchorCtr="0" anchor="t" bIns="45700" lIns="0" spcFirstLastPara="1" rIns="91425" wrap="square" tIns="45700">
            <a:noAutofit/>
          </a:bodyPr>
          <a:lstStyle/>
          <a:p>
            <a:pPr indent="0" lvl="0" marL="0" rtl="0" algn="l">
              <a:spcBef>
                <a:spcPts val="0"/>
              </a:spcBef>
              <a:spcAft>
                <a:spcPts val="0"/>
              </a:spcAft>
              <a:buNone/>
            </a:pPr>
            <a:r>
              <a:rPr lang="en-US"/>
              <a:t>Emergency Social Services</a:t>
            </a:r>
            <a:endParaRPr/>
          </a:p>
        </p:txBody>
      </p:sp>
      <p:sp>
        <p:nvSpPr>
          <p:cNvPr id="219" name="Google Shape;219;p8"/>
          <p:cNvSpPr txBox="1"/>
          <p:nvPr/>
        </p:nvSpPr>
        <p:spPr>
          <a:xfrm>
            <a:off x="4726304" y="988516"/>
            <a:ext cx="4182716" cy="40010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800" u="none" cap="none" strike="noStrike">
                <a:solidFill>
                  <a:srgbClr val="137791"/>
                </a:solidFill>
                <a:latin typeface="Arial"/>
                <a:ea typeface="Arial"/>
                <a:cs typeface="Arial"/>
                <a:sym typeface="Arial"/>
              </a:rPr>
              <a:t>During Activation</a:t>
            </a:r>
            <a:endParaRPr/>
          </a:p>
          <a:p>
            <a:pPr indent="0" lvl="0" marL="0" marR="0" rtl="0" algn="ctr">
              <a:spcBef>
                <a:spcPts val="0"/>
              </a:spcBef>
              <a:spcAft>
                <a:spcPts val="0"/>
              </a:spcAft>
              <a:buNone/>
            </a:pPr>
            <a:r>
              <a:t/>
            </a:r>
            <a:endParaRPr b="1" i="0" sz="1800" u="none" cap="none" strike="noStrike">
              <a:solidFill>
                <a:srgbClr val="137791"/>
              </a:solidFill>
              <a:latin typeface="Arial"/>
              <a:ea typeface="Arial"/>
              <a:cs typeface="Arial"/>
              <a:sym typeface="Arial"/>
            </a:endParaRPr>
          </a:p>
          <a:p>
            <a:pPr indent="-285750" lvl="0" marL="285750" marR="0" rtl="0" algn="l">
              <a:spcBef>
                <a:spcPts val="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Coordination and Collaboration with local Governments, Agencies and NGOs in the provision of ESS Supports and Services </a:t>
            </a:r>
            <a:endParaRPr/>
          </a:p>
          <a:p>
            <a:pPr indent="-285750" lvl="0" marL="285750" marR="0" rtl="0" algn="l">
              <a:spcBef>
                <a:spcPts val="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Provide support to hosting and impacted communities, including deployment off PESS personal </a:t>
            </a:r>
            <a:endParaRPr b="0" i="0" sz="1600" u="none" cap="none" strike="noStrike">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Registration and Reception Centre Program (RRCP)</a:t>
            </a:r>
            <a:endParaRPr b="0" i="0" sz="1600" u="none" cap="none" strike="noStrike">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Coordinate GoA resources from the PECC needed to support ESS. </a:t>
            </a:r>
            <a:endParaRPr b="0" i="0" sz="1600" u="none" cap="none" strike="noStrike">
              <a:solidFill>
                <a:schemeClr val="dk1"/>
              </a:solidFill>
              <a:latin typeface="Arial"/>
              <a:ea typeface="Arial"/>
              <a:cs typeface="Arial"/>
              <a:sym typeface="Arial"/>
            </a:endParaRPr>
          </a:p>
          <a:p>
            <a:pPr indent="-285750" lvl="1" marL="7429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Currently a standing Branch of the Operations Section</a:t>
            </a:r>
            <a:endParaRPr b="0" i="0" sz="1600" u="none" cap="none" strike="noStrike">
              <a:solidFill>
                <a:schemeClr val="dk1"/>
              </a:solidFill>
              <a:latin typeface="Arial"/>
              <a:ea typeface="Arial"/>
              <a:cs typeface="Arial"/>
              <a:sym typeface="Arial"/>
            </a:endParaRPr>
          </a:p>
          <a:p>
            <a:pPr indent="-171450" lvl="0" marL="285750" marR="0" rtl="0" algn="l">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0" name="Google Shape;220;p8"/>
          <p:cNvSpPr txBox="1"/>
          <p:nvPr>
            <p:ph idx="1" type="body"/>
          </p:nvPr>
        </p:nvSpPr>
        <p:spPr>
          <a:xfrm>
            <a:off x="231108" y="985782"/>
            <a:ext cx="4124868" cy="3667231"/>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137791"/>
              </a:buClr>
              <a:buSzPts val="1800"/>
              <a:buNone/>
            </a:pPr>
            <a:r>
              <a:rPr b="1" lang="en-US" sz="1800">
                <a:solidFill>
                  <a:srgbClr val="137791"/>
                </a:solidFill>
              </a:rPr>
              <a:t>Day to Day </a:t>
            </a:r>
            <a:endParaRPr/>
          </a:p>
          <a:p>
            <a:pPr indent="0" lvl="0" marL="0" rtl="0" algn="ctr">
              <a:spcBef>
                <a:spcPts val="280"/>
              </a:spcBef>
              <a:spcAft>
                <a:spcPts val="0"/>
              </a:spcAft>
              <a:buClr>
                <a:schemeClr val="dk1"/>
              </a:buClr>
              <a:buSzPts val="1400"/>
              <a:buNone/>
            </a:pPr>
            <a:r>
              <a:t/>
            </a:r>
            <a:endParaRPr b="1" i="1" sz="1400">
              <a:solidFill>
                <a:srgbClr val="137791"/>
              </a:solidFill>
            </a:endParaRPr>
          </a:p>
          <a:p>
            <a:pPr indent="-342900" lvl="0" marL="342900" rtl="0" algn="l">
              <a:spcBef>
                <a:spcPts val="320"/>
              </a:spcBef>
              <a:spcAft>
                <a:spcPts val="0"/>
              </a:spcAft>
              <a:buClr>
                <a:schemeClr val="dk1"/>
              </a:buClr>
              <a:buSzPts val="1600"/>
              <a:buChar char="•"/>
            </a:pPr>
            <a:r>
              <a:rPr lang="en-US" sz="1600">
                <a:latin typeface="Arial"/>
                <a:ea typeface="Arial"/>
                <a:cs typeface="Arial"/>
                <a:sym typeface="Arial"/>
              </a:rPr>
              <a:t>In community: </a:t>
            </a:r>
            <a:endParaRPr/>
          </a:p>
          <a:p>
            <a:pPr indent="-285750" lvl="1" marL="742950" rtl="0" algn="l">
              <a:spcBef>
                <a:spcPts val="240"/>
              </a:spcBef>
              <a:spcAft>
                <a:spcPts val="0"/>
              </a:spcAft>
              <a:buClr>
                <a:schemeClr val="dk1"/>
              </a:buClr>
              <a:buSzPts val="1200"/>
              <a:buChar char="–"/>
            </a:pPr>
            <a:r>
              <a:rPr lang="en-US" sz="1200">
                <a:latin typeface="Arial"/>
                <a:ea typeface="Arial"/>
                <a:cs typeface="Arial"/>
                <a:sym typeface="Arial"/>
              </a:rPr>
              <a:t>Support Local Authority (LA) to develop their ESS program</a:t>
            </a:r>
            <a:endParaRPr sz="1200"/>
          </a:p>
          <a:p>
            <a:pPr indent="-285750" lvl="1" marL="742950" rtl="0" algn="l">
              <a:spcBef>
                <a:spcPts val="240"/>
              </a:spcBef>
              <a:spcAft>
                <a:spcPts val="0"/>
              </a:spcAft>
              <a:buClr>
                <a:schemeClr val="dk1"/>
              </a:buClr>
              <a:buSzPts val="1200"/>
              <a:buChar char="–"/>
            </a:pPr>
            <a:r>
              <a:rPr lang="en-US" sz="1200">
                <a:latin typeface="Arial"/>
                <a:ea typeface="Arial"/>
                <a:cs typeface="Arial"/>
                <a:sym typeface="Arial"/>
              </a:rPr>
              <a:t>Develop and deliver resources supporting consistent ESS across the province, including training and education </a:t>
            </a:r>
            <a:endParaRPr/>
          </a:p>
          <a:p>
            <a:pPr indent="-285750" lvl="1" marL="742950" rtl="0" algn="l">
              <a:spcBef>
                <a:spcPts val="240"/>
              </a:spcBef>
              <a:spcAft>
                <a:spcPts val="0"/>
              </a:spcAft>
              <a:buClr>
                <a:schemeClr val="dk1"/>
              </a:buClr>
              <a:buSzPts val="1200"/>
              <a:buChar char="–"/>
            </a:pPr>
            <a:r>
              <a:rPr lang="en-US" sz="1200">
                <a:latin typeface="Arial"/>
                <a:ea typeface="Arial"/>
                <a:cs typeface="Arial"/>
                <a:sym typeface="Arial"/>
              </a:rPr>
              <a:t>LA ESS Plan reviews and support </a:t>
            </a:r>
            <a:endParaRPr/>
          </a:p>
          <a:p>
            <a:pPr indent="-285750" lvl="1" marL="742950" rtl="0" algn="l">
              <a:spcBef>
                <a:spcPts val="240"/>
              </a:spcBef>
              <a:spcAft>
                <a:spcPts val="0"/>
              </a:spcAft>
              <a:buClr>
                <a:schemeClr val="dk1"/>
              </a:buClr>
              <a:buSzPts val="1200"/>
              <a:buChar char="–"/>
            </a:pPr>
            <a:r>
              <a:rPr lang="en-US" sz="1200">
                <a:latin typeface="Arial"/>
                <a:ea typeface="Arial"/>
                <a:cs typeface="Arial"/>
                <a:sym typeface="Arial"/>
              </a:rPr>
              <a:t>Provide mentorship and support for ESS components of exercises</a:t>
            </a:r>
            <a:endParaRPr/>
          </a:p>
          <a:p>
            <a:pPr indent="-342900" lvl="0" marL="342900" rtl="0" algn="l">
              <a:spcBef>
                <a:spcPts val="320"/>
              </a:spcBef>
              <a:spcAft>
                <a:spcPts val="0"/>
              </a:spcAft>
              <a:buClr>
                <a:schemeClr val="dk1"/>
              </a:buClr>
              <a:buSzPts val="1600"/>
              <a:buChar char="•"/>
            </a:pPr>
            <a:r>
              <a:rPr lang="en-US" sz="1600">
                <a:latin typeface="Arial"/>
                <a:ea typeface="Arial"/>
                <a:cs typeface="Arial"/>
                <a:sym typeface="Arial"/>
              </a:rPr>
              <a:t>In Government:</a:t>
            </a:r>
            <a:endParaRPr/>
          </a:p>
          <a:p>
            <a:pPr indent="-285750" lvl="1" marL="742950" rtl="0" algn="l">
              <a:spcBef>
                <a:spcPts val="240"/>
              </a:spcBef>
              <a:spcAft>
                <a:spcPts val="0"/>
              </a:spcAft>
              <a:buClr>
                <a:schemeClr val="dk1"/>
              </a:buClr>
              <a:buSzPts val="1200"/>
              <a:buChar char="–"/>
            </a:pPr>
            <a:r>
              <a:rPr lang="en-US" sz="1200">
                <a:latin typeface="Arial"/>
                <a:ea typeface="Arial"/>
                <a:cs typeface="Arial"/>
                <a:sym typeface="Arial"/>
              </a:rPr>
              <a:t>Coordinate GoA programs needed to support ESS delivery</a:t>
            </a:r>
            <a:endParaRPr sz="1200"/>
          </a:p>
          <a:p>
            <a:pPr indent="-285750" lvl="1" marL="742950" rtl="0" algn="l">
              <a:spcBef>
                <a:spcPts val="240"/>
              </a:spcBef>
              <a:spcAft>
                <a:spcPts val="0"/>
              </a:spcAft>
              <a:buClr>
                <a:schemeClr val="dk1"/>
              </a:buClr>
              <a:buSzPts val="1200"/>
              <a:buChar char="–"/>
            </a:pPr>
            <a:r>
              <a:rPr lang="en-US" sz="1200">
                <a:latin typeface="Arial"/>
                <a:ea typeface="Arial"/>
                <a:cs typeface="Arial"/>
                <a:sym typeface="Arial"/>
              </a:rPr>
              <a:t>Represent ESS in projects, committees, with other ministries etc.</a:t>
            </a:r>
            <a:endParaRPr sz="1200"/>
          </a:p>
          <a:p>
            <a:pPr indent="-228600" lvl="0" marL="342900" rtl="0" algn="l">
              <a:spcBef>
                <a:spcPts val="360"/>
              </a:spcBef>
              <a:spcAft>
                <a:spcPts val="0"/>
              </a:spcAft>
              <a:buClr>
                <a:schemeClr val="dk1"/>
              </a:buClr>
              <a:buSzPts val="1800"/>
              <a:buNone/>
            </a:pPr>
            <a:r>
              <a:t/>
            </a:r>
            <a:endParaRPr sz="1800"/>
          </a:p>
          <a:p>
            <a:pPr indent="-228600" lvl="0" marL="342900" rtl="0" algn="l">
              <a:spcBef>
                <a:spcPts val="360"/>
              </a:spcBef>
              <a:spcAft>
                <a:spcPts val="0"/>
              </a:spcAft>
              <a:buClr>
                <a:schemeClr val="dk1"/>
              </a:buClr>
              <a:buSzPts val="1800"/>
              <a:buNone/>
            </a:pPr>
            <a:r>
              <a:t/>
            </a:r>
            <a:endParaRPr sz="1800"/>
          </a:p>
          <a:p>
            <a:pPr indent="-228600" lvl="0" marL="342900" rtl="0" algn="l">
              <a:spcBef>
                <a:spcPts val="360"/>
              </a:spcBef>
              <a:spcAft>
                <a:spcPts val="0"/>
              </a:spcAft>
              <a:buClr>
                <a:schemeClr val="dk1"/>
              </a:buClr>
              <a:buSzPts val="1800"/>
              <a:buNone/>
            </a:pPr>
            <a:r>
              <a:t/>
            </a:r>
            <a:endParaRPr sz="1800"/>
          </a:p>
          <a:p>
            <a:pPr indent="-228600" lvl="0" marL="342900" rtl="0" algn="l">
              <a:spcBef>
                <a:spcPts val="360"/>
              </a:spcBef>
              <a:spcAft>
                <a:spcPts val="0"/>
              </a:spcAft>
              <a:buClr>
                <a:schemeClr val="dk1"/>
              </a:buClr>
              <a:buSzPts val="1800"/>
              <a:buNone/>
            </a:pPr>
            <a:r>
              <a:t/>
            </a:r>
            <a:endParaRPr sz="1800"/>
          </a:p>
          <a:p>
            <a:pPr indent="-190500" lvl="0" marL="342900" rtl="0" algn="l">
              <a:spcBef>
                <a:spcPts val="480"/>
              </a:spcBef>
              <a:spcAft>
                <a:spcPts val="0"/>
              </a:spcAft>
              <a:buClr>
                <a:schemeClr val="dk1"/>
              </a:buClr>
              <a:buSzPts val="2400"/>
              <a:buNone/>
            </a:pPr>
            <a:r>
              <a:t/>
            </a:r>
            <a:endParaRPr/>
          </a:p>
        </p:txBody>
      </p:sp>
      <p:cxnSp>
        <p:nvCxnSpPr>
          <p:cNvPr id="221" name="Google Shape;221;p8"/>
          <p:cNvCxnSpPr/>
          <p:nvPr/>
        </p:nvCxnSpPr>
        <p:spPr>
          <a:xfrm>
            <a:off x="4355976" y="1134759"/>
            <a:ext cx="0" cy="3456384"/>
          </a:xfrm>
          <a:prstGeom prst="straightConnector1">
            <a:avLst/>
          </a:prstGeom>
          <a:noFill/>
          <a:ln cap="flat" cmpd="sng" w="38100">
            <a:solidFill>
              <a:schemeClr val="accent2"/>
            </a:solidFill>
            <a:prstDash val="solid"/>
            <a:round/>
            <a:headEnd len="sm" w="sm" type="none"/>
            <a:tailEnd len="sm" w="sm" type="none"/>
          </a:ln>
          <a:effectLst>
            <a:outerShdw blurRad="40000" rotWithShape="0" dir="5400000" dist="23000">
              <a:srgbClr val="000000">
                <a:alpha val="34901"/>
              </a:srgbClr>
            </a:outerShdw>
          </a:effectLst>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9"/>
          <p:cNvSpPr txBox="1"/>
          <p:nvPr>
            <p:ph idx="12" type="sldNum"/>
          </p:nvPr>
        </p:nvSpPr>
        <p:spPr>
          <a:xfrm>
            <a:off x="107504" y="4659982"/>
            <a:ext cx="2057400" cy="274637"/>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228" name="Google Shape;228;p9"/>
          <p:cNvSpPr txBox="1"/>
          <p:nvPr>
            <p:ph idx="1" type="body"/>
          </p:nvPr>
        </p:nvSpPr>
        <p:spPr>
          <a:xfrm>
            <a:off x="265137" y="1134832"/>
            <a:ext cx="3847256" cy="371694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600"/>
              <a:buNone/>
            </a:pPr>
            <a:r>
              <a:rPr lang="en-US" sz="1600">
                <a:latin typeface="Arial"/>
                <a:ea typeface="Arial"/>
                <a:cs typeface="Arial"/>
                <a:sym typeface="Arial"/>
              </a:rPr>
              <a:t>Provincial Emergency Social Services (PESS) is the provincial-level support to local communities (e.g., municipalities, districts, Metis settlement, special areas, etc.) in dealing with the human impact of emergency and disasters. PESS also supports First Nations as requested.</a:t>
            </a:r>
            <a:endParaRPr sz="1600"/>
          </a:p>
          <a:p>
            <a:pPr indent="0" lvl="0" marL="0" rtl="0" algn="l">
              <a:spcBef>
                <a:spcPts val="320"/>
              </a:spcBef>
              <a:spcAft>
                <a:spcPts val="0"/>
              </a:spcAft>
              <a:buClr>
                <a:schemeClr val="dk1"/>
              </a:buClr>
              <a:buSzPts val="1600"/>
              <a:buNone/>
            </a:pPr>
            <a:r>
              <a:rPr lang="en-US" sz="1600">
                <a:latin typeface="Arial"/>
                <a:ea typeface="Arial"/>
                <a:cs typeface="Arial"/>
                <a:sym typeface="Arial"/>
              </a:rPr>
              <a:t>PESS assists local ESS staff/volunteers and leadership coordinate the delivery of ESS services and supports in all the phases of Emergency Management. </a:t>
            </a:r>
            <a:endParaRPr sz="1600"/>
          </a:p>
        </p:txBody>
      </p:sp>
      <p:sp>
        <p:nvSpPr>
          <p:cNvPr id="229" name="Google Shape;229;p9"/>
          <p:cNvSpPr txBox="1"/>
          <p:nvPr>
            <p:ph type="title"/>
          </p:nvPr>
        </p:nvSpPr>
        <p:spPr>
          <a:xfrm>
            <a:off x="539552" y="339502"/>
            <a:ext cx="8219256" cy="519912"/>
          </a:xfrm>
          <a:prstGeom prst="rect">
            <a:avLst/>
          </a:prstGeom>
          <a:noFill/>
          <a:ln>
            <a:noFill/>
          </a:ln>
        </p:spPr>
        <p:txBody>
          <a:bodyPr anchorCtr="0" anchor="t" bIns="45700" lIns="0" spcFirstLastPara="1" rIns="91425" wrap="square" tIns="45700">
            <a:noAutofit/>
          </a:bodyPr>
          <a:lstStyle/>
          <a:p>
            <a:pPr indent="0" lvl="0" marL="0" rtl="0" algn="l">
              <a:spcBef>
                <a:spcPts val="0"/>
              </a:spcBef>
              <a:spcAft>
                <a:spcPts val="0"/>
              </a:spcAft>
              <a:buNone/>
            </a:pPr>
            <a:r>
              <a:rPr lang="en-US"/>
              <a:t>Emergency Social Services</a:t>
            </a:r>
            <a:endParaRPr/>
          </a:p>
        </p:txBody>
      </p:sp>
      <p:pic>
        <p:nvPicPr>
          <p:cNvPr descr="Several people lying in beds" id="230" name="Google Shape;230;p9"/>
          <p:cNvPicPr preferRelativeResize="0"/>
          <p:nvPr/>
        </p:nvPicPr>
        <p:blipFill rotWithShape="1">
          <a:blip r:embed="rId3">
            <a:alphaModFix/>
          </a:blip>
          <a:srcRect b="0" l="0" r="0" t="0"/>
          <a:stretch/>
        </p:blipFill>
        <p:spPr>
          <a:xfrm>
            <a:off x="4254929" y="1016380"/>
            <a:ext cx="4623934" cy="3082623"/>
          </a:xfrm>
          <a:prstGeom prst="rect">
            <a:avLst/>
          </a:prstGeom>
          <a:noFill/>
          <a:ln>
            <a:noFill/>
          </a:ln>
        </p:spPr>
      </p:pic>
      <p:sp>
        <p:nvSpPr>
          <p:cNvPr id="231" name="Google Shape;231;p9"/>
          <p:cNvSpPr txBox="1"/>
          <p:nvPr/>
        </p:nvSpPr>
        <p:spPr>
          <a:xfrm>
            <a:off x="1352228" y="4179274"/>
            <a:ext cx="6439544" cy="67710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000" u="none" cap="none" strike="noStrike">
                <a:solidFill>
                  <a:srgbClr val="137791"/>
                </a:solidFill>
                <a:latin typeface="Arial"/>
                <a:ea typeface="Arial"/>
                <a:cs typeface="Arial"/>
                <a:sym typeface="Arial"/>
              </a:rPr>
              <a:t>The Human Element of Disaster and Emergency</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Title Slides">
  <a:themeElements>
    <a:clrScheme name="Sky basic">
      <a:dk1>
        <a:srgbClr val="36424A"/>
      </a:dk1>
      <a:lt1>
        <a:srgbClr val="FFFFFF"/>
      </a:lt1>
      <a:dk2>
        <a:srgbClr val="6A737B"/>
      </a:dk2>
      <a:lt2>
        <a:srgbClr val="D1D4D3"/>
      </a:lt2>
      <a:accent1>
        <a:srgbClr val="005072"/>
      </a:accent1>
      <a:accent2>
        <a:srgbClr val="0081AB"/>
      </a:accent2>
      <a:accent3>
        <a:srgbClr val="00AAD2"/>
      </a:accent3>
      <a:accent4>
        <a:srgbClr val="5FCEEA"/>
      </a:accent4>
      <a:accent5>
        <a:srgbClr val="A6E1EF"/>
      </a:accent5>
      <a:accent6>
        <a:srgbClr val="CCEEF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ody slides">
  <a:themeElements>
    <a:clrScheme name="Sky basic">
      <a:dk1>
        <a:srgbClr val="36424A"/>
      </a:dk1>
      <a:lt1>
        <a:srgbClr val="FFFFFF"/>
      </a:lt1>
      <a:dk2>
        <a:srgbClr val="6A737B"/>
      </a:dk2>
      <a:lt2>
        <a:srgbClr val="D1D4D3"/>
      </a:lt2>
      <a:accent1>
        <a:srgbClr val="005072"/>
      </a:accent1>
      <a:accent2>
        <a:srgbClr val="0081AB"/>
      </a:accent2>
      <a:accent3>
        <a:srgbClr val="00AAD2"/>
      </a:accent3>
      <a:accent4>
        <a:srgbClr val="5FCEEA"/>
      </a:accent4>
      <a:accent5>
        <a:srgbClr val="A6E1EF"/>
      </a:accent5>
      <a:accent6>
        <a:srgbClr val="CCEEF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2017-11-22T23:36:19Z</dcterms:created>
  <dc:creator>Ian Giles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0x01010066FEFC26FEF1554D9F227FC99DD97CAA</vt:lpwstr>
  </property>
  <property fmtid="{D5CDD505-2E9C-101B-9397-08002B2CF9AE}" pid="3" name="MSIP_Label_abf2ea38-542c-4b75-bd7d-582ec36a519f_Enabled">
    <vt:lpwstr>true</vt:lpwstr>
  </property>
  <property fmtid="{D5CDD505-2E9C-101B-9397-08002B2CF9AE}" pid="4" name="MSIP_Label_abf2ea38-542c-4b75-bd7d-582ec36a519f_SetDate">
    <vt:lpwstr>2023-11-02T23:01:43Z</vt:lpwstr>
  </property>
  <property fmtid="{D5CDD505-2E9C-101B-9397-08002B2CF9AE}" pid="5" name="MSIP_Label_abf2ea38-542c-4b75-bd7d-582ec36a519f_Method">
    <vt:lpwstr>Standard</vt:lpwstr>
  </property>
  <property fmtid="{D5CDD505-2E9C-101B-9397-08002B2CF9AE}" pid="6" name="MSIP_Label_abf2ea38-542c-4b75-bd7d-582ec36a519f_Name">
    <vt:lpwstr>Protected A</vt:lpwstr>
  </property>
  <property fmtid="{D5CDD505-2E9C-101B-9397-08002B2CF9AE}" pid="7" name="MSIP_Label_abf2ea38-542c-4b75-bd7d-582ec36a519f_SiteId">
    <vt:lpwstr>2bb51c06-af9b-42c5-8bf5-3c3b7b10850b</vt:lpwstr>
  </property>
  <property fmtid="{D5CDD505-2E9C-101B-9397-08002B2CF9AE}" pid="8" name="MSIP_Label_abf2ea38-542c-4b75-bd7d-582ec36a519f_ActionId">
    <vt:lpwstr>5da3abbe-9ad5-4dd4-92e4-e3cf46a8a8b5</vt:lpwstr>
  </property>
  <property fmtid="{D5CDD505-2E9C-101B-9397-08002B2CF9AE}" pid="9" name="MSIP_Label_abf2ea38-542c-4b75-bd7d-582ec36a519f_ContentBits">
    <vt:lpwstr>2</vt:lpwstr>
  </property>
</Properties>
</file>